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8"/>
  </p:notesMasterIdLst>
  <p:handoutMasterIdLst>
    <p:handoutMasterId r:id="rId49"/>
  </p:handoutMasterIdLst>
  <p:sldIdLst>
    <p:sldId id="309" r:id="rId5"/>
    <p:sldId id="310" r:id="rId6"/>
    <p:sldId id="313" r:id="rId7"/>
    <p:sldId id="314" r:id="rId8"/>
    <p:sldId id="312" r:id="rId9"/>
    <p:sldId id="311" r:id="rId10"/>
    <p:sldId id="315" r:id="rId11"/>
    <p:sldId id="316" r:id="rId12"/>
    <p:sldId id="319" r:id="rId13"/>
    <p:sldId id="317" r:id="rId14"/>
    <p:sldId id="318" r:id="rId15"/>
    <p:sldId id="342" r:id="rId16"/>
    <p:sldId id="308" r:id="rId17"/>
    <p:sldId id="307" r:id="rId18"/>
    <p:sldId id="320" r:id="rId19"/>
    <p:sldId id="321" r:id="rId20"/>
    <p:sldId id="322" r:id="rId21"/>
    <p:sldId id="323" r:id="rId22"/>
    <p:sldId id="343" r:id="rId23"/>
    <p:sldId id="306" r:id="rId24"/>
    <p:sldId id="324" r:id="rId25"/>
    <p:sldId id="325" r:id="rId26"/>
    <p:sldId id="347" r:id="rId27"/>
    <p:sldId id="331" r:id="rId28"/>
    <p:sldId id="327" r:id="rId29"/>
    <p:sldId id="328" r:id="rId30"/>
    <p:sldId id="329" r:id="rId31"/>
    <p:sldId id="330" r:id="rId32"/>
    <p:sldId id="344" r:id="rId33"/>
    <p:sldId id="300" r:id="rId34"/>
    <p:sldId id="294" r:id="rId35"/>
    <p:sldId id="332" r:id="rId36"/>
    <p:sldId id="333" r:id="rId37"/>
    <p:sldId id="334" r:id="rId38"/>
    <p:sldId id="335" r:id="rId39"/>
    <p:sldId id="336" r:id="rId40"/>
    <p:sldId id="337" r:id="rId41"/>
    <p:sldId id="338" r:id="rId42"/>
    <p:sldId id="339" r:id="rId43"/>
    <p:sldId id="340" r:id="rId44"/>
    <p:sldId id="341" r:id="rId45"/>
    <p:sldId id="345" r:id="rId46"/>
    <p:sldId id="34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72" userDrawn="1">
          <p15:clr>
            <a:srgbClr val="A4A3A4"/>
          </p15:clr>
        </p15:guide>
        <p15:guide id="2" pos="7056" userDrawn="1">
          <p15:clr>
            <a:srgbClr val="A4A3A4"/>
          </p15:clr>
        </p15:guide>
        <p15:guide id="3" pos="600" userDrawn="1">
          <p15:clr>
            <a:srgbClr val="A4A3A4"/>
          </p15:clr>
        </p15:guide>
        <p15:guide id="4" pos="458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3CEB2"/>
    <a:srgbClr val="1C4C3C"/>
    <a:srgbClr val="8FA971"/>
    <a:srgbClr val="F1EAE0"/>
    <a:srgbClr val="9F792F"/>
    <a:srgbClr val="785029"/>
    <a:srgbClr val="648260"/>
    <a:srgbClr val="A49B37"/>
    <a:srgbClr val="006A8A"/>
    <a:srgbClr val="BD7B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ECF416-2F3A-4B29-9128-3DEB3C40926F}" v="82" dt="2025-04-29T15:10:35.918"/>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80" autoAdjust="0"/>
  </p:normalViewPr>
  <p:slideViewPr>
    <p:cSldViewPr snapToGrid="0" snapToObjects="1" showGuides="1">
      <p:cViewPr varScale="1">
        <p:scale>
          <a:sx n="105" d="100"/>
          <a:sy n="105" d="100"/>
        </p:scale>
        <p:origin x="834" y="78"/>
      </p:cViewPr>
      <p:guideLst>
        <p:guide orient="horz" pos="1272"/>
        <p:guide pos="7056"/>
        <p:guide pos="600"/>
        <p:guide pos="4584"/>
      </p:guideLst>
    </p:cSldViewPr>
  </p:slideViewPr>
  <p:notesTextViewPr>
    <p:cViewPr>
      <p:scale>
        <a:sx n="20" d="100"/>
        <a:sy n="20" d="100"/>
      </p:scale>
      <p:origin x="0" y="0"/>
    </p:cViewPr>
  </p:notesTextViewPr>
  <p:sorterViewPr>
    <p:cViewPr>
      <p:scale>
        <a:sx n="100" d="100"/>
        <a:sy n="100" d="100"/>
      </p:scale>
      <p:origin x="0" y="0"/>
    </p:cViewPr>
  </p:sorterViewPr>
  <p:notesViewPr>
    <p:cSldViewPr snapToGrid="0" snapToObjects="1">
      <p:cViewPr varScale="1">
        <p:scale>
          <a:sx n="58" d="100"/>
          <a:sy n="58" d="100"/>
        </p:scale>
        <p:origin x="2491"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ise Chaput" userId="f74331ee31eeb2f5" providerId="LiveId" clId="{57ECF416-2F3A-4B29-9128-3DEB3C40926F}"/>
    <pc:docChg chg="undo custSel addSld delSld modSld sldOrd">
      <pc:chgData name="Denise Chaput" userId="f74331ee31eeb2f5" providerId="LiveId" clId="{57ECF416-2F3A-4B29-9128-3DEB3C40926F}" dt="2025-05-12T13:59:46.201" v="8008" actId="20577"/>
      <pc:docMkLst>
        <pc:docMk/>
      </pc:docMkLst>
      <pc:sldChg chg="modSp mod ord">
        <pc:chgData name="Denise Chaput" userId="f74331ee31eeb2f5" providerId="LiveId" clId="{57ECF416-2F3A-4B29-9128-3DEB3C40926F}" dt="2025-04-29T15:46:46.721" v="7068" actId="20577"/>
        <pc:sldMkLst>
          <pc:docMk/>
          <pc:sldMk cId="3574600476" sldId="294"/>
        </pc:sldMkLst>
        <pc:spChg chg="mod">
          <ac:chgData name="Denise Chaput" userId="f74331ee31eeb2f5" providerId="LiveId" clId="{57ECF416-2F3A-4B29-9128-3DEB3C40926F}" dt="2025-04-24T16:19:46.497" v="3829" actId="113"/>
          <ac:spMkLst>
            <pc:docMk/>
            <pc:sldMk cId="3574600476" sldId="294"/>
            <ac:spMk id="3" creationId="{80752F22-74B6-562C-F8BC-4ECCC8B6C6EF}"/>
          </ac:spMkLst>
        </pc:spChg>
        <pc:spChg chg="mod">
          <ac:chgData name="Denise Chaput" userId="f74331ee31eeb2f5" providerId="LiveId" clId="{57ECF416-2F3A-4B29-9128-3DEB3C40926F}" dt="2025-04-29T15:46:46.721" v="7068" actId="20577"/>
          <ac:spMkLst>
            <pc:docMk/>
            <pc:sldMk cId="3574600476" sldId="294"/>
            <ac:spMk id="4" creationId="{B9234BFB-7D61-E860-670D-35784D0A8C0C}"/>
          </ac:spMkLst>
        </pc:spChg>
        <pc:picChg chg="mod">
          <ac:chgData name="Denise Chaput" userId="f74331ee31eeb2f5" providerId="LiveId" clId="{57ECF416-2F3A-4B29-9128-3DEB3C40926F}" dt="2025-04-24T13:14:37.979" v="3221" actId="14826"/>
          <ac:picMkLst>
            <pc:docMk/>
            <pc:sldMk cId="3574600476" sldId="294"/>
            <ac:picMk id="8" creationId="{568165E1-339D-11F5-3CA4-F29470C8059C}"/>
          </ac:picMkLst>
        </pc:picChg>
      </pc:sldChg>
      <pc:sldChg chg="del">
        <pc:chgData name="Denise Chaput" userId="f74331ee31eeb2f5" providerId="LiveId" clId="{57ECF416-2F3A-4B29-9128-3DEB3C40926F}" dt="2025-04-23T20:13:52.250" v="3046" actId="2696"/>
        <pc:sldMkLst>
          <pc:docMk/>
          <pc:sldMk cId="2477064464" sldId="295"/>
        </pc:sldMkLst>
      </pc:sldChg>
      <pc:sldChg chg="del">
        <pc:chgData name="Denise Chaput" userId="f74331ee31eeb2f5" providerId="LiveId" clId="{57ECF416-2F3A-4B29-9128-3DEB3C40926F}" dt="2025-04-23T20:13:33.032" v="3045" actId="2696"/>
        <pc:sldMkLst>
          <pc:docMk/>
          <pc:sldMk cId="3758443627" sldId="296"/>
        </pc:sldMkLst>
      </pc:sldChg>
      <pc:sldChg chg="addSp delSp modSp mod">
        <pc:chgData name="Denise Chaput" userId="f74331ee31eeb2f5" providerId="LiveId" clId="{57ECF416-2F3A-4B29-9128-3DEB3C40926F}" dt="2025-04-29T15:44:54.263" v="7046" actId="255"/>
        <pc:sldMkLst>
          <pc:docMk/>
          <pc:sldMk cId="2800796791" sldId="300"/>
        </pc:sldMkLst>
        <pc:spChg chg="mod">
          <ac:chgData name="Denise Chaput" userId="f74331ee31eeb2f5" providerId="LiveId" clId="{57ECF416-2F3A-4B29-9128-3DEB3C40926F}" dt="2025-04-29T15:44:54.263" v="7046" actId="255"/>
          <ac:spMkLst>
            <pc:docMk/>
            <pc:sldMk cId="2800796791" sldId="300"/>
            <ac:spMk id="4" creationId="{B3C4AD93-49F4-3F73-D8BF-3FB8377517B4}"/>
          </ac:spMkLst>
        </pc:spChg>
        <pc:picChg chg="add mod">
          <ac:chgData name="Denise Chaput" userId="f74331ee31eeb2f5" providerId="LiveId" clId="{57ECF416-2F3A-4B29-9128-3DEB3C40926F}" dt="2025-04-24T13:12:42.630" v="3218" actId="14100"/>
          <ac:picMkLst>
            <pc:docMk/>
            <pc:sldMk cId="2800796791" sldId="300"/>
            <ac:picMk id="5" creationId="{AFEA8F1F-A6B4-2E9E-6782-04ECEB693D69}"/>
          </ac:picMkLst>
        </pc:picChg>
        <pc:picChg chg="add mod">
          <ac:chgData name="Denise Chaput" userId="f74331ee31eeb2f5" providerId="LiveId" clId="{57ECF416-2F3A-4B29-9128-3DEB3C40926F}" dt="2025-04-24T13:13:13.254" v="3220" actId="14100"/>
          <ac:picMkLst>
            <pc:docMk/>
            <pc:sldMk cId="2800796791" sldId="300"/>
            <ac:picMk id="7" creationId="{B0D48971-A15D-C03A-F7C8-B8DD94CFEF13}"/>
          </ac:picMkLst>
        </pc:picChg>
      </pc:sldChg>
      <pc:sldChg chg="del">
        <pc:chgData name="Denise Chaput" userId="f74331ee31eeb2f5" providerId="LiveId" clId="{57ECF416-2F3A-4B29-9128-3DEB3C40926F}" dt="2025-04-23T20:14:13.271" v="3048" actId="2696"/>
        <pc:sldMkLst>
          <pc:docMk/>
          <pc:sldMk cId="2339104631" sldId="301"/>
        </pc:sldMkLst>
      </pc:sldChg>
      <pc:sldChg chg="del">
        <pc:chgData name="Denise Chaput" userId="f74331ee31eeb2f5" providerId="LiveId" clId="{57ECF416-2F3A-4B29-9128-3DEB3C40926F}" dt="2025-04-23T20:14:33.002" v="3049" actId="2696"/>
        <pc:sldMkLst>
          <pc:docMk/>
          <pc:sldMk cId="715994300" sldId="304"/>
        </pc:sldMkLst>
      </pc:sldChg>
      <pc:sldChg chg="del">
        <pc:chgData name="Denise Chaput" userId="f74331ee31eeb2f5" providerId="LiveId" clId="{57ECF416-2F3A-4B29-9128-3DEB3C40926F}" dt="2025-04-23T20:13:57.478" v="3047" actId="2696"/>
        <pc:sldMkLst>
          <pc:docMk/>
          <pc:sldMk cId="683520628" sldId="305"/>
        </pc:sldMkLst>
      </pc:sldChg>
      <pc:sldChg chg="modSp mod ord">
        <pc:chgData name="Denise Chaput" userId="f74331ee31eeb2f5" providerId="LiveId" clId="{57ECF416-2F3A-4B29-9128-3DEB3C40926F}" dt="2025-04-23T19:17:43.866" v="2643" actId="14826"/>
        <pc:sldMkLst>
          <pc:docMk/>
          <pc:sldMk cId="1388082907" sldId="306"/>
        </pc:sldMkLst>
        <pc:spChg chg="mod">
          <ac:chgData name="Denise Chaput" userId="f74331ee31eeb2f5" providerId="LiveId" clId="{57ECF416-2F3A-4B29-9128-3DEB3C40926F}" dt="2025-04-23T19:15:49.378" v="2638" actId="20577"/>
          <ac:spMkLst>
            <pc:docMk/>
            <pc:sldMk cId="1388082907" sldId="306"/>
            <ac:spMk id="3" creationId="{CEAEB2A6-C71F-0538-4083-5C97297C2C85}"/>
          </ac:spMkLst>
        </pc:spChg>
        <pc:picChg chg="mod">
          <ac:chgData name="Denise Chaput" userId="f74331ee31eeb2f5" providerId="LiveId" clId="{57ECF416-2F3A-4B29-9128-3DEB3C40926F}" dt="2025-04-23T19:17:43.866" v="2643" actId="14826"/>
          <ac:picMkLst>
            <pc:docMk/>
            <pc:sldMk cId="1388082907" sldId="306"/>
            <ac:picMk id="11" creationId="{2DE8A2ED-9057-968D-9266-042E3251DB3C}"/>
          </ac:picMkLst>
        </pc:picChg>
      </pc:sldChg>
      <pc:sldChg chg="delSp modSp mod">
        <pc:chgData name="Denise Chaput" userId="f74331ee31eeb2f5" providerId="LiveId" clId="{57ECF416-2F3A-4B29-9128-3DEB3C40926F}" dt="2025-04-28T15:06:17.553" v="4453" actId="20577"/>
        <pc:sldMkLst>
          <pc:docMk/>
          <pc:sldMk cId="3273313430" sldId="307"/>
        </pc:sldMkLst>
        <pc:spChg chg="mod">
          <ac:chgData name="Denise Chaput" userId="f74331ee31eeb2f5" providerId="LiveId" clId="{57ECF416-2F3A-4B29-9128-3DEB3C40926F}" dt="2025-04-28T15:06:17.553" v="4453" actId="20577"/>
          <ac:spMkLst>
            <pc:docMk/>
            <pc:sldMk cId="3273313430" sldId="307"/>
            <ac:spMk id="3" creationId="{B3D13A66-9DEF-E164-8D4B-10D0BC2EDA51}"/>
          </ac:spMkLst>
        </pc:spChg>
        <pc:picChg chg="mod">
          <ac:chgData name="Denise Chaput" userId="f74331ee31eeb2f5" providerId="LiveId" clId="{57ECF416-2F3A-4B29-9128-3DEB3C40926F}" dt="2025-04-23T18:17:49.833" v="2285" actId="14826"/>
          <ac:picMkLst>
            <pc:docMk/>
            <pc:sldMk cId="3273313430" sldId="307"/>
            <ac:picMk id="6" creationId="{06D8610D-D09E-3B31-5241-9A495032FE6A}"/>
          </ac:picMkLst>
        </pc:picChg>
      </pc:sldChg>
      <pc:sldChg chg="modSp mod">
        <pc:chgData name="Denise Chaput" userId="f74331ee31eeb2f5" providerId="LiveId" clId="{57ECF416-2F3A-4B29-9128-3DEB3C40926F}" dt="2025-04-29T14:44:33.690" v="6530" actId="20577"/>
        <pc:sldMkLst>
          <pc:docMk/>
          <pc:sldMk cId="1253946626" sldId="308"/>
        </pc:sldMkLst>
        <pc:spChg chg="mod">
          <ac:chgData name="Denise Chaput" userId="f74331ee31eeb2f5" providerId="LiveId" clId="{57ECF416-2F3A-4B29-9128-3DEB3C40926F}" dt="2025-04-23T18:15:35.125" v="2264" actId="255"/>
          <ac:spMkLst>
            <pc:docMk/>
            <pc:sldMk cId="1253946626" sldId="308"/>
            <ac:spMk id="3" creationId="{BEA47513-EEDB-7E18-A210-F20CDDF5FF2D}"/>
          </ac:spMkLst>
        </pc:spChg>
        <pc:spChg chg="mod">
          <ac:chgData name="Denise Chaput" userId="f74331ee31eeb2f5" providerId="LiveId" clId="{57ECF416-2F3A-4B29-9128-3DEB3C40926F}" dt="2025-04-29T14:44:33.690" v="6530" actId="20577"/>
          <ac:spMkLst>
            <pc:docMk/>
            <pc:sldMk cId="1253946626" sldId="308"/>
            <ac:spMk id="10" creationId="{B34F1638-A27B-9557-C43F-C3F20F68C442}"/>
          </ac:spMkLst>
        </pc:spChg>
        <pc:picChg chg="mod">
          <ac:chgData name="Denise Chaput" userId="f74331ee31eeb2f5" providerId="LiveId" clId="{57ECF416-2F3A-4B29-9128-3DEB3C40926F}" dt="2025-04-23T18:09:54.220" v="2157" actId="14826"/>
          <ac:picMkLst>
            <pc:docMk/>
            <pc:sldMk cId="1253946626" sldId="308"/>
            <ac:picMk id="8" creationId="{04FC4C54-02AE-6F78-5D5A-C4A3504334F2}"/>
          </ac:picMkLst>
        </pc:picChg>
      </pc:sldChg>
      <pc:sldChg chg="addSp modSp mod">
        <pc:chgData name="Denise Chaput" userId="f74331ee31eeb2f5" providerId="LiveId" clId="{57ECF416-2F3A-4B29-9128-3DEB3C40926F}" dt="2025-04-23T15:51:27.741" v="1187" actId="14100"/>
        <pc:sldMkLst>
          <pc:docMk/>
          <pc:sldMk cId="3467391092" sldId="309"/>
        </pc:sldMkLst>
        <pc:spChg chg="mod">
          <ac:chgData name="Denise Chaput" userId="f74331ee31eeb2f5" providerId="LiveId" clId="{57ECF416-2F3A-4B29-9128-3DEB3C40926F}" dt="2025-04-23T15:50:25.632" v="1177" actId="20577"/>
          <ac:spMkLst>
            <pc:docMk/>
            <pc:sldMk cId="3467391092" sldId="309"/>
            <ac:spMk id="3" creationId="{95B0A024-4E06-BC4D-6379-140FB0CA4607}"/>
          </ac:spMkLst>
        </pc:spChg>
        <pc:spChg chg="mod">
          <ac:chgData name="Denise Chaput" userId="f74331ee31eeb2f5" providerId="LiveId" clId="{57ECF416-2F3A-4B29-9128-3DEB3C40926F}" dt="2025-04-23T15:31:22.511" v="1005" actId="20577"/>
          <ac:spMkLst>
            <pc:docMk/>
            <pc:sldMk cId="3467391092" sldId="309"/>
            <ac:spMk id="4" creationId="{839A915F-4535-0AC8-B3DC-DA14AB24B55B}"/>
          </ac:spMkLst>
        </pc:spChg>
        <pc:picChg chg="add mod">
          <ac:chgData name="Denise Chaput" userId="f74331ee31eeb2f5" providerId="LiveId" clId="{57ECF416-2F3A-4B29-9128-3DEB3C40926F}" dt="2025-04-23T15:51:27.741" v="1187" actId="14100"/>
          <ac:picMkLst>
            <pc:docMk/>
            <pc:sldMk cId="3467391092" sldId="309"/>
            <ac:picMk id="5" creationId="{B02CC3BA-2661-C42B-3652-99CBCAD64591}"/>
          </ac:picMkLst>
        </pc:picChg>
        <pc:picChg chg="mod">
          <ac:chgData name="Denise Chaput" userId="f74331ee31eeb2f5" providerId="LiveId" clId="{57ECF416-2F3A-4B29-9128-3DEB3C40926F}" dt="2025-04-22T20:38:18.707" v="209" actId="14826"/>
          <ac:picMkLst>
            <pc:docMk/>
            <pc:sldMk cId="3467391092" sldId="309"/>
            <ac:picMk id="16" creationId="{1FFACDF2-AF68-34D8-169A-35C6DD86987A}"/>
          </ac:picMkLst>
        </pc:picChg>
      </pc:sldChg>
      <pc:sldChg chg="modSp mod">
        <pc:chgData name="Denise Chaput" userId="f74331ee31eeb2f5" providerId="LiveId" clId="{57ECF416-2F3A-4B29-9128-3DEB3C40926F}" dt="2025-05-12T13:59:46.201" v="8008" actId="20577"/>
        <pc:sldMkLst>
          <pc:docMk/>
          <pc:sldMk cId="350433953" sldId="310"/>
        </pc:sldMkLst>
        <pc:spChg chg="mod">
          <ac:chgData name="Denise Chaput" userId="f74331ee31eeb2f5" providerId="LiveId" clId="{57ECF416-2F3A-4B29-9128-3DEB3C40926F}" dt="2025-04-23T15:38:58.384" v="1122" actId="255"/>
          <ac:spMkLst>
            <pc:docMk/>
            <pc:sldMk cId="350433953" sldId="310"/>
            <ac:spMk id="3" creationId="{606451AA-AEB4-0B9E-B76E-611C2AA8DA4E}"/>
          </ac:spMkLst>
        </pc:spChg>
        <pc:spChg chg="mod">
          <ac:chgData name="Denise Chaput" userId="f74331ee31eeb2f5" providerId="LiveId" clId="{57ECF416-2F3A-4B29-9128-3DEB3C40926F}" dt="2025-05-12T13:59:46.201" v="8008" actId="20577"/>
          <ac:spMkLst>
            <pc:docMk/>
            <pc:sldMk cId="350433953" sldId="310"/>
            <ac:spMk id="4" creationId="{6EF967D8-05D3-0F64-4B0B-FE9B335F81EB}"/>
          </ac:spMkLst>
        </pc:spChg>
        <pc:picChg chg="mod">
          <ac:chgData name="Denise Chaput" userId="f74331ee31eeb2f5" providerId="LiveId" clId="{57ECF416-2F3A-4B29-9128-3DEB3C40926F}" dt="2025-04-23T15:38:09.856" v="1117" actId="14100"/>
          <ac:picMkLst>
            <pc:docMk/>
            <pc:sldMk cId="350433953" sldId="310"/>
            <ac:picMk id="5" creationId="{396556A2-AA4C-073C-64A5-1E76A2DF1BC6}"/>
          </ac:picMkLst>
        </pc:picChg>
      </pc:sldChg>
      <pc:sldChg chg="modSp mod">
        <pc:chgData name="Denise Chaput" userId="f74331ee31eeb2f5" providerId="LiveId" clId="{57ECF416-2F3A-4B29-9128-3DEB3C40926F}" dt="2025-04-28T16:30:17.480" v="4795" actId="207"/>
        <pc:sldMkLst>
          <pc:docMk/>
          <pc:sldMk cId="3050541790" sldId="311"/>
        </pc:sldMkLst>
        <pc:spChg chg="mod">
          <ac:chgData name="Denise Chaput" userId="f74331ee31eeb2f5" providerId="LiveId" clId="{57ECF416-2F3A-4B29-9128-3DEB3C40926F}" dt="2025-04-28T16:30:17.480" v="4795" actId="207"/>
          <ac:spMkLst>
            <pc:docMk/>
            <pc:sldMk cId="3050541790" sldId="311"/>
            <ac:spMk id="10" creationId="{B0E9FA75-2A66-EAE8-E898-09505E656D44}"/>
          </ac:spMkLst>
        </pc:spChg>
        <pc:spChg chg="mod">
          <ac:chgData name="Denise Chaput" userId="f74331ee31eeb2f5" providerId="LiveId" clId="{57ECF416-2F3A-4B29-9128-3DEB3C40926F}" dt="2025-04-28T16:30:01.586" v="4794" actId="207"/>
          <ac:spMkLst>
            <pc:docMk/>
            <pc:sldMk cId="3050541790" sldId="311"/>
            <ac:spMk id="19" creationId="{1E3714B9-8CEF-78EA-C58B-C141ED8D86FF}"/>
          </ac:spMkLst>
        </pc:spChg>
        <pc:picChg chg="mod">
          <ac:chgData name="Denise Chaput" userId="f74331ee31eeb2f5" providerId="LiveId" clId="{57ECF416-2F3A-4B29-9128-3DEB3C40926F}" dt="2025-04-23T16:09:25.999" v="1491" actId="14100"/>
          <ac:picMkLst>
            <pc:docMk/>
            <pc:sldMk cId="3050541790" sldId="311"/>
            <ac:picMk id="13" creationId="{E523E000-5425-6E46-05C3-035CFBFBDDE3}"/>
          </ac:picMkLst>
        </pc:picChg>
      </pc:sldChg>
      <pc:sldChg chg="addSp delSp modSp new mod ord">
        <pc:chgData name="Denise Chaput" userId="f74331ee31eeb2f5" providerId="LiveId" clId="{57ECF416-2F3A-4B29-9128-3DEB3C40926F}" dt="2025-04-23T15:54:40.723" v="1212"/>
        <pc:sldMkLst>
          <pc:docMk/>
          <pc:sldMk cId="1671347237" sldId="312"/>
        </pc:sldMkLst>
        <pc:picChg chg="add mod">
          <ac:chgData name="Denise Chaput" userId="f74331ee31eeb2f5" providerId="LiveId" clId="{57ECF416-2F3A-4B29-9128-3DEB3C40926F}" dt="2025-04-23T15:45:45.205" v="1167" actId="14100"/>
          <ac:picMkLst>
            <pc:docMk/>
            <pc:sldMk cId="1671347237" sldId="312"/>
            <ac:picMk id="6" creationId="{306FE21B-75B1-AB3A-940D-42EB2E032EB6}"/>
          </ac:picMkLst>
        </pc:picChg>
      </pc:sldChg>
      <pc:sldChg chg="modSp add">
        <pc:chgData name="Denise Chaput" userId="f74331ee31eeb2f5" providerId="LiveId" clId="{57ECF416-2F3A-4B29-9128-3DEB3C40926F}" dt="2025-04-23T15:46:35.807" v="1169" actId="14826"/>
        <pc:sldMkLst>
          <pc:docMk/>
          <pc:sldMk cId="527560278" sldId="313"/>
        </pc:sldMkLst>
        <pc:picChg chg="mod">
          <ac:chgData name="Denise Chaput" userId="f74331ee31eeb2f5" providerId="LiveId" clId="{57ECF416-2F3A-4B29-9128-3DEB3C40926F}" dt="2025-04-23T15:46:35.807" v="1169" actId="14826"/>
          <ac:picMkLst>
            <pc:docMk/>
            <pc:sldMk cId="527560278" sldId="313"/>
            <ac:picMk id="6" creationId="{B9127CFA-9B14-1DA0-A948-34B880C05EED}"/>
          </ac:picMkLst>
        </pc:picChg>
      </pc:sldChg>
      <pc:sldChg chg="modSp add mod">
        <pc:chgData name="Denise Chaput" userId="f74331ee31eeb2f5" providerId="LiveId" clId="{57ECF416-2F3A-4B29-9128-3DEB3C40926F}" dt="2025-04-23T15:47:46.276" v="1173" actId="14826"/>
        <pc:sldMkLst>
          <pc:docMk/>
          <pc:sldMk cId="3725981045" sldId="314"/>
        </pc:sldMkLst>
        <pc:picChg chg="mod">
          <ac:chgData name="Denise Chaput" userId="f74331ee31eeb2f5" providerId="LiveId" clId="{57ECF416-2F3A-4B29-9128-3DEB3C40926F}" dt="2025-04-23T15:47:46.276" v="1173" actId="14826"/>
          <ac:picMkLst>
            <pc:docMk/>
            <pc:sldMk cId="3725981045" sldId="314"/>
            <ac:picMk id="6" creationId="{53F43A45-835D-48ED-57D8-3FA873A9071B}"/>
          </ac:picMkLst>
        </pc:picChg>
      </pc:sldChg>
      <pc:sldChg chg="addSp delSp modSp new mod ord">
        <pc:chgData name="Denise Chaput" userId="f74331ee31eeb2f5" providerId="LiveId" clId="{57ECF416-2F3A-4B29-9128-3DEB3C40926F}" dt="2025-04-28T16:27:01.794" v="4792" actId="20577"/>
        <pc:sldMkLst>
          <pc:docMk/>
          <pc:sldMk cId="511230841" sldId="315"/>
        </pc:sldMkLst>
        <pc:spChg chg="mod">
          <ac:chgData name="Denise Chaput" userId="f74331ee31eeb2f5" providerId="LiveId" clId="{57ECF416-2F3A-4B29-9128-3DEB3C40926F}" dt="2025-04-23T16:59:11.674" v="1679" actId="14100"/>
          <ac:spMkLst>
            <pc:docMk/>
            <pc:sldMk cId="511230841" sldId="315"/>
            <ac:spMk id="2" creationId="{42AA9EE3-B94C-E0C6-CB5F-1CA6EF6AEFC9}"/>
          </ac:spMkLst>
        </pc:spChg>
        <pc:spChg chg="mod">
          <ac:chgData name="Denise Chaput" userId="f74331ee31eeb2f5" providerId="LiveId" clId="{57ECF416-2F3A-4B29-9128-3DEB3C40926F}" dt="2025-04-28T16:27:01.794" v="4792" actId="20577"/>
          <ac:spMkLst>
            <pc:docMk/>
            <pc:sldMk cId="511230841" sldId="315"/>
            <ac:spMk id="4" creationId="{15498946-CA0E-C631-26E9-46CDCE9761B6}"/>
          </ac:spMkLst>
        </pc:spChg>
        <pc:picChg chg="add mod">
          <ac:chgData name="Denise Chaput" userId="f74331ee31eeb2f5" providerId="LiveId" clId="{57ECF416-2F3A-4B29-9128-3DEB3C40926F}" dt="2025-04-23T16:59:02.551" v="1678" actId="14100"/>
          <ac:picMkLst>
            <pc:docMk/>
            <pc:sldMk cId="511230841" sldId="315"/>
            <ac:picMk id="7" creationId="{9B9083DF-D0B3-0D7A-8549-40BA3BC30BD9}"/>
          </ac:picMkLst>
        </pc:picChg>
      </pc:sldChg>
      <pc:sldChg chg="modSp new del mod">
        <pc:chgData name="Denise Chaput" userId="f74331ee31eeb2f5" providerId="LiveId" clId="{57ECF416-2F3A-4B29-9128-3DEB3C40926F}" dt="2025-04-23T16:49:04.514" v="1591" actId="2696"/>
        <pc:sldMkLst>
          <pc:docMk/>
          <pc:sldMk cId="2249647983" sldId="315"/>
        </pc:sldMkLst>
      </pc:sldChg>
      <pc:sldChg chg="addSp delSp modSp new mod">
        <pc:chgData name="Denise Chaput" userId="f74331ee31eeb2f5" providerId="LiveId" clId="{57ECF416-2F3A-4B29-9128-3DEB3C40926F}" dt="2025-04-29T14:32:09.881" v="6422" actId="14100"/>
        <pc:sldMkLst>
          <pc:docMk/>
          <pc:sldMk cId="1220530523" sldId="316"/>
        </pc:sldMkLst>
        <pc:spChg chg="mod">
          <ac:chgData name="Denise Chaput" userId="f74331ee31eeb2f5" providerId="LiveId" clId="{57ECF416-2F3A-4B29-9128-3DEB3C40926F}" dt="2025-04-23T17:19:45.882" v="1759" actId="14100"/>
          <ac:spMkLst>
            <pc:docMk/>
            <pc:sldMk cId="1220530523" sldId="316"/>
            <ac:spMk id="2" creationId="{123597F9-58EE-5FC1-55F4-126C627177D0}"/>
          </ac:spMkLst>
        </pc:spChg>
        <pc:spChg chg="mod">
          <ac:chgData name="Denise Chaput" userId="f74331ee31eeb2f5" providerId="LiveId" clId="{57ECF416-2F3A-4B29-9128-3DEB3C40926F}" dt="2025-04-29T14:32:09.881" v="6422" actId="14100"/>
          <ac:spMkLst>
            <pc:docMk/>
            <pc:sldMk cId="1220530523" sldId="316"/>
            <ac:spMk id="4" creationId="{D0B585BA-ECB5-B1F8-FE79-9F11F34747BC}"/>
          </ac:spMkLst>
        </pc:spChg>
        <pc:spChg chg="mod">
          <ac:chgData name="Denise Chaput" userId="f74331ee31eeb2f5" providerId="LiveId" clId="{57ECF416-2F3A-4B29-9128-3DEB3C40926F}" dt="2025-04-28T14:55:11.822" v="4270" actId="20577"/>
          <ac:spMkLst>
            <pc:docMk/>
            <pc:sldMk cId="1220530523" sldId="316"/>
            <ac:spMk id="5" creationId="{0619C98B-E7A5-8DD6-BF31-5EA4E4A07F2F}"/>
          </ac:spMkLst>
        </pc:spChg>
      </pc:sldChg>
      <pc:sldChg chg="addSp delSp modSp new mod">
        <pc:chgData name="Denise Chaput" userId="f74331ee31eeb2f5" providerId="LiveId" clId="{57ECF416-2F3A-4B29-9128-3DEB3C40926F}" dt="2025-04-29T14:35:30.706" v="6452" actId="20577"/>
        <pc:sldMkLst>
          <pc:docMk/>
          <pc:sldMk cId="1776250760" sldId="317"/>
        </pc:sldMkLst>
        <pc:spChg chg="mod">
          <ac:chgData name="Denise Chaput" userId="f74331ee31eeb2f5" providerId="LiveId" clId="{57ECF416-2F3A-4B29-9128-3DEB3C40926F}" dt="2025-04-28T14:56:26.954" v="4327" actId="20577"/>
          <ac:spMkLst>
            <pc:docMk/>
            <pc:sldMk cId="1776250760" sldId="317"/>
            <ac:spMk id="2" creationId="{B6C0342E-0291-A964-E292-74242866B152}"/>
          </ac:spMkLst>
        </pc:spChg>
        <pc:spChg chg="mod">
          <ac:chgData name="Denise Chaput" userId="f74331ee31eeb2f5" providerId="LiveId" clId="{57ECF416-2F3A-4B29-9128-3DEB3C40926F}" dt="2025-04-29T14:35:30.706" v="6452" actId="20577"/>
          <ac:spMkLst>
            <pc:docMk/>
            <pc:sldMk cId="1776250760" sldId="317"/>
            <ac:spMk id="4" creationId="{260EF34E-8064-9951-8757-133B35D0A0F3}"/>
          </ac:spMkLst>
        </pc:spChg>
        <pc:picChg chg="add mod">
          <ac:chgData name="Denise Chaput" userId="f74331ee31eeb2f5" providerId="LiveId" clId="{57ECF416-2F3A-4B29-9128-3DEB3C40926F}" dt="2025-04-23T18:07:49.683" v="2153" actId="14100"/>
          <ac:picMkLst>
            <pc:docMk/>
            <pc:sldMk cId="1776250760" sldId="317"/>
            <ac:picMk id="7" creationId="{1F4D5FC5-58CB-9170-6FE9-2AB11C130105}"/>
          </ac:picMkLst>
        </pc:picChg>
      </pc:sldChg>
      <pc:sldChg chg="modSp add mod ord">
        <pc:chgData name="Denise Chaput" userId="f74331ee31eeb2f5" providerId="LiveId" clId="{57ECF416-2F3A-4B29-9128-3DEB3C40926F}" dt="2025-04-29T14:42:24.477" v="6528" actId="255"/>
        <pc:sldMkLst>
          <pc:docMk/>
          <pc:sldMk cId="2204798561" sldId="318"/>
        </pc:sldMkLst>
        <pc:spChg chg="mod">
          <ac:chgData name="Denise Chaput" userId="f74331ee31eeb2f5" providerId="LiveId" clId="{57ECF416-2F3A-4B29-9128-3DEB3C40926F}" dt="2025-04-23T17:47:13.314" v="1978" actId="14100"/>
          <ac:spMkLst>
            <pc:docMk/>
            <pc:sldMk cId="2204798561" sldId="318"/>
            <ac:spMk id="2" creationId="{39664AC3-512E-FC9A-8EFF-6B830684E3E8}"/>
          </ac:spMkLst>
        </pc:spChg>
        <pc:spChg chg="mod">
          <ac:chgData name="Denise Chaput" userId="f74331ee31eeb2f5" providerId="LiveId" clId="{57ECF416-2F3A-4B29-9128-3DEB3C40926F}" dt="2025-04-29T14:38:29.254" v="6475" actId="20577"/>
          <ac:spMkLst>
            <pc:docMk/>
            <pc:sldMk cId="2204798561" sldId="318"/>
            <ac:spMk id="4" creationId="{76DDEA66-D1E0-9A53-0687-9FA1A950459F}"/>
          </ac:spMkLst>
        </pc:spChg>
        <pc:spChg chg="mod">
          <ac:chgData name="Denise Chaput" userId="f74331ee31eeb2f5" providerId="LiveId" clId="{57ECF416-2F3A-4B29-9128-3DEB3C40926F}" dt="2025-04-29T14:42:24.477" v="6528" actId="255"/>
          <ac:spMkLst>
            <pc:docMk/>
            <pc:sldMk cId="2204798561" sldId="318"/>
            <ac:spMk id="5" creationId="{F153BC7A-C708-B4CE-AD4B-B6C9D221DADC}"/>
          </ac:spMkLst>
        </pc:spChg>
      </pc:sldChg>
      <pc:sldChg chg="addSp delSp modSp new mod">
        <pc:chgData name="Denise Chaput" userId="f74331ee31eeb2f5" providerId="LiveId" clId="{57ECF416-2F3A-4B29-9128-3DEB3C40926F}" dt="2025-04-23T18:07:04.275" v="2152" actId="14100"/>
        <pc:sldMkLst>
          <pc:docMk/>
          <pc:sldMk cId="659646090" sldId="319"/>
        </pc:sldMkLst>
        <pc:picChg chg="add mod">
          <ac:chgData name="Denise Chaput" userId="f74331ee31eeb2f5" providerId="LiveId" clId="{57ECF416-2F3A-4B29-9128-3DEB3C40926F}" dt="2025-04-23T18:06:57.461" v="2151" actId="14100"/>
          <ac:picMkLst>
            <pc:docMk/>
            <pc:sldMk cId="659646090" sldId="319"/>
            <ac:picMk id="7" creationId="{6599E2C3-106B-FD80-DB63-EC20FBD82988}"/>
          </ac:picMkLst>
        </pc:picChg>
        <pc:picChg chg="add mod">
          <ac:chgData name="Denise Chaput" userId="f74331ee31eeb2f5" providerId="LiveId" clId="{57ECF416-2F3A-4B29-9128-3DEB3C40926F}" dt="2025-04-23T18:07:04.275" v="2152" actId="14100"/>
          <ac:picMkLst>
            <pc:docMk/>
            <pc:sldMk cId="659646090" sldId="319"/>
            <ac:picMk id="9" creationId="{D82A7EA7-A616-8B9B-36B7-CBC2CBC351A0}"/>
          </ac:picMkLst>
        </pc:picChg>
        <pc:picChg chg="add mod">
          <ac:chgData name="Denise Chaput" userId="f74331ee31eeb2f5" providerId="LiveId" clId="{57ECF416-2F3A-4B29-9128-3DEB3C40926F}" dt="2025-04-23T18:00:49.339" v="2150" actId="14100"/>
          <ac:picMkLst>
            <pc:docMk/>
            <pc:sldMk cId="659646090" sldId="319"/>
            <ac:picMk id="19" creationId="{BEF34A17-CE6D-ED53-9370-402E04E3E2C2}"/>
          </ac:picMkLst>
        </pc:picChg>
      </pc:sldChg>
      <pc:sldChg chg="addSp delSp modSp new mod">
        <pc:chgData name="Denise Chaput" userId="f74331ee31eeb2f5" providerId="LiveId" clId="{57ECF416-2F3A-4B29-9128-3DEB3C40926F}" dt="2025-04-28T15:08:01.329" v="4458" actId="20577"/>
        <pc:sldMkLst>
          <pc:docMk/>
          <pc:sldMk cId="3711146761" sldId="320"/>
        </pc:sldMkLst>
        <pc:spChg chg="mod">
          <ac:chgData name="Denise Chaput" userId="f74331ee31eeb2f5" providerId="LiveId" clId="{57ECF416-2F3A-4B29-9128-3DEB3C40926F}" dt="2025-04-28T15:08:01.329" v="4458" actId="20577"/>
          <ac:spMkLst>
            <pc:docMk/>
            <pc:sldMk cId="3711146761" sldId="320"/>
            <ac:spMk id="2" creationId="{822DA04B-5880-C88A-7907-C2493D0B4EF9}"/>
          </ac:spMkLst>
        </pc:spChg>
        <pc:picChg chg="add mod">
          <ac:chgData name="Denise Chaput" userId="f74331ee31eeb2f5" providerId="LiveId" clId="{57ECF416-2F3A-4B29-9128-3DEB3C40926F}" dt="2025-04-23T18:32:46.876" v="2415" actId="14100"/>
          <ac:picMkLst>
            <pc:docMk/>
            <pc:sldMk cId="3711146761" sldId="320"/>
            <ac:picMk id="6" creationId="{B866EA3D-8564-5232-C2AD-FB56F9D02B4E}"/>
          </ac:picMkLst>
        </pc:picChg>
        <pc:picChg chg="add mod">
          <ac:chgData name="Denise Chaput" userId="f74331ee31eeb2f5" providerId="LiveId" clId="{57ECF416-2F3A-4B29-9128-3DEB3C40926F}" dt="2025-04-23T18:33:03.508" v="2416" actId="14100"/>
          <ac:picMkLst>
            <pc:docMk/>
            <pc:sldMk cId="3711146761" sldId="320"/>
            <ac:picMk id="8" creationId="{CC8E4CC8-3C0B-EC24-95DE-92E38935D813}"/>
          </ac:picMkLst>
        </pc:picChg>
      </pc:sldChg>
      <pc:sldChg chg="modSp add mod ord">
        <pc:chgData name="Denise Chaput" userId="f74331ee31eeb2f5" providerId="LiveId" clId="{57ECF416-2F3A-4B29-9128-3DEB3C40926F}" dt="2025-04-29T14:47:58.107" v="6572" actId="20577"/>
        <pc:sldMkLst>
          <pc:docMk/>
          <pc:sldMk cId="3954643285" sldId="321"/>
        </pc:sldMkLst>
        <pc:spChg chg="mod">
          <ac:chgData name="Denise Chaput" userId="f74331ee31eeb2f5" providerId="LiveId" clId="{57ECF416-2F3A-4B29-9128-3DEB3C40926F}" dt="2025-04-29T14:47:58.107" v="6572" actId="20577"/>
          <ac:spMkLst>
            <pc:docMk/>
            <pc:sldMk cId="3954643285" sldId="321"/>
            <ac:spMk id="3" creationId="{4D29D1BF-E097-5376-46C5-5ADCBA9476A1}"/>
          </ac:spMkLst>
        </pc:spChg>
        <pc:picChg chg="mod">
          <ac:chgData name="Denise Chaput" userId="f74331ee31eeb2f5" providerId="LiveId" clId="{57ECF416-2F3A-4B29-9128-3DEB3C40926F}" dt="2025-04-23T18:41:37.338" v="2437" actId="14100"/>
          <ac:picMkLst>
            <pc:docMk/>
            <pc:sldMk cId="3954643285" sldId="321"/>
            <ac:picMk id="6" creationId="{CB25DE1C-699C-5C15-CBF0-7D0398F8B2F7}"/>
          </ac:picMkLst>
        </pc:picChg>
      </pc:sldChg>
      <pc:sldChg chg="addSp delSp modSp new mod">
        <pc:chgData name="Denise Chaput" userId="f74331ee31eeb2f5" providerId="LiveId" clId="{57ECF416-2F3A-4B29-9128-3DEB3C40926F}" dt="2025-04-29T14:49:12.790" v="6577" actId="20577"/>
        <pc:sldMkLst>
          <pc:docMk/>
          <pc:sldMk cId="3373213560" sldId="322"/>
        </pc:sldMkLst>
        <pc:spChg chg="mod">
          <ac:chgData name="Denise Chaput" userId="f74331ee31eeb2f5" providerId="LiveId" clId="{57ECF416-2F3A-4B29-9128-3DEB3C40926F}" dt="2025-04-29T14:49:12.790" v="6577" actId="20577"/>
          <ac:spMkLst>
            <pc:docMk/>
            <pc:sldMk cId="3373213560" sldId="322"/>
            <ac:spMk id="2" creationId="{C5F19435-DB93-FC0F-4554-88971E58CA46}"/>
          </ac:spMkLst>
        </pc:spChg>
        <pc:picChg chg="add mod">
          <ac:chgData name="Denise Chaput" userId="f74331ee31eeb2f5" providerId="LiveId" clId="{57ECF416-2F3A-4B29-9128-3DEB3C40926F}" dt="2025-04-23T19:06:40.909" v="2575" actId="1076"/>
          <ac:picMkLst>
            <pc:docMk/>
            <pc:sldMk cId="3373213560" sldId="322"/>
            <ac:picMk id="6" creationId="{055C0E18-6E2F-7924-4097-D3740A23DF25}"/>
          </ac:picMkLst>
        </pc:picChg>
        <pc:picChg chg="add mod">
          <ac:chgData name="Denise Chaput" userId="f74331ee31eeb2f5" providerId="LiveId" clId="{57ECF416-2F3A-4B29-9128-3DEB3C40926F}" dt="2025-04-23T19:06:48.166" v="2576" actId="14100"/>
          <ac:picMkLst>
            <pc:docMk/>
            <pc:sldMk cId="3373213560" sldId="322"/>
            <ac:picMk id="8" creationId="{800FB86A-208A-FBCA-37A9-F26B6F697D33}"/>
          </ac:picMkLst>
        </pc:picChg>
      </pc:sldChg>
      <pc:sldChg chg="modSp new mod">
        <pc:chgData name="Denise Chaput" userId="f74331ee31eeb2f5" providerId="LiveId" clId="{57ECF416-2F3A-4B29-9128-3DEB3C40926F}" dt="2025-04-29T14:52:34.313" v="6615" actId="20577"/>
        <pc:sldMkLst>
          <pc:docMk/>
          <pc:sldMk cId="166886369" sldId="323"/>
        </pc:sldMkLst>
        <pc:spChg chg="mod">
          <ac:chgData name="Denise Chaput" userId="f74331ee31eeb2f5" providerId="LiveId" clId="{57ECF416-2F3A-4B29-9128-3DEB3C40926F}" dt="2025-04-23T19:02:57.693" v="2567" actId="14100"/>
          <ac:spMkLst>
            <pc:docMk/>
            <pc:sldMk cId="166886369" sldId="323"/>
            <ac:spMk id="2" creationId="{5360ED1C-2E35-8401-F316-21B115A4A661}"/>
          </ac:spMkLst>
        </pc:spChg>
        <pc:spChg chg="mod">
          <ac:chgData name="Denise Chaput" userId="f74331ee31eeb2f5" providerId="LiveId" clId="{57ECF416-2F3A-4B29-9128-3DEB3C40926F}" dt="2025-04-29T14:51:25.146" v="6611" actId="20577"/>
          <ac:spMkLst>
            <pc:docMk/>
            <pc:sldMk cId="166886369" sldId="323"/>
            <ac:spMk id="3" creationId="{CB8DA544-3DB6-0479-5548-0C21DA6F62BE}"/>
          </ac:spMkLst>
        </pc:spChg>
        <pc:spChg chg="mod">
          <ac:chgData name="Denise Chaput" userId="f74331ee31eeb2f5" providerId="LiveId" clId="{57ECF416-2F3A-4B29-9128-3DEB3C40926F}" dt="2025-04-29T14:52:34.313" v="6615" actId="20577"/>
          <ac:spMkLst>
            <pc:docMk/>
            <pc:sldMk cId="166886369" sldId="323"/>
            <ac:spMk id="4" creationId="{05F22825-D9BF-8B9B-C5C8-FCE95CE9E89B}"/>
          </ac:spMkLst>
        </pc:spChg>
      </pc:sldChg>
      <pc:sldChg chg="addSp delSp modSp new mod">
        <pc:chgData name="Denise Chaput" userId="f74331ee31eeb2f5" providerId="LiveId" clId="{57ECF416-2F3A-4B29-9128-3DEB3C40926F}" dt="2025-04-29T15:08:37.571" v="6668" actId="20577"/>
        <pc:sldMkLst>
          <pc:docMk/>
          <pc:sldMk cId="2347888473" sldId="324"/>
        </pc:sldMkLst>
        <pc:spChg chg="mod">
          <ac:chgData name="Denise Chaput" userId="f74331ee31eeb2f5" providerId="LiveId" clId="{57ECF416-2F3A-4B29-9128-3DEB3C40926F}" dt="2025-04-29T15:08:37.571" v="6668" actId="20577"/>
          <ac:spMkLst>
            <pc:docMk/>
            <pc:sldMk cId="2347888473" sldId="324"/>
            <ac:spMk id="2" creationId="{B50D5173-6BC7-8DA5-FC37-8B13B33A9296}"/>
          </ac:spMkLst>
        </pc:spChg>
        <pc:picChg chg="add mod">
          <ac:chgData name="Denise Chaput" userId="f74331ee31eeb2f5" providerId="LiveId" clId="{57ECF416-2F3A-4B29-9128-3DEB3C40926F}" dt="2025-04-29T15:05:02.774" v="6650" actId="1076"/>
          <ac:picMkLst>
            <pc:docMk/>
            <pc:sldMk cId="2347888473" sldId="324"/>
            <ac:picMk id="4" creationId="{2776D2FC-7412-5069-3AC7-8BF4F04870C7}"/>
          </ac:picMkLst>
        </pc:picChg>
        <pc:picChg chg="add mod">
          <ac:chgData name="Denise Chaput" userId="f74331ee31eeb2f5" providerId="LiveId" clId="{57ECF416-2F3A-4B29-9128-3DEB3C40926F}" dt="2025-04-29T15:03:43.959" v="6634" actId="14100"/>
          <ac:picMkLst>
            <pc:docMk/>
            <pc:sldMk cId="2347888473" sldId="324"/>
            <ac:picMk id="6" creationId="{284156E1-67A4-F65F-2FCB-203ECD2940E0}"/>
          </ac:picMkLst>
        </pc:picChg>
        <pc:picChg chg="add mod">
          <ac:chgData name="Denise Chaput" userId="f74331ee31eeb2f5" providerId="LiveId" clId="{57ECF416-2F3A-4B29-9128-3DEB3C40926F}" dt="2025-04-29T15:04:51.577" v="6649" actId="1076"/>
          <ac:picMkLst>
            <pc:docMk/>
            <pc:sldMk cId="2347888473" sldId="324"/>
            <ac:picMk id="7" creationId="{564567B0-0C32-70D5-2C48-3AE05EDED367}"/>
          </ac:picMkLst>
        </pc:picChg>
      </pc:sldChg>
      <pc:sldChg chg="addSp delSp modSp new mod">
        <pc:chgData name="Denise Chaput" userId="f74331ee31eeb2f5" providerId="LiveId" clId="{57ECF416-2F3A-4B29-9128-3DEB3C40926F}" dt="2025-04-29T15:42:16.355" v="7043" actId="1076"/>
        <pc:sldMkLst>
          <pc:docMk/>
          <pc:sldMk cId="2598074019" sldId="325"/>
        </pc:sldMkLst>
        <pc:picChg chg="add mod">
          <ac:chgData name="Denise Chaput" userId="f74331ee31eeb2f5" providerId="LiveId" clId="{57ECF416-2F3A-4B29-9128-3DEB3C40926F}" dt="2025-04-29T15:42:16.355" v="7043" actId="1076"/>
          <ac:picMkLst>
            <pc:docMk/>
            <pc:sldMk cId="2598074019" sldId="325"/>
            <ac:picMk id="7" creationId="{2CB73276-7ECF-76E4-D4EA-F65C86AE950D}"/>
          </ac:picMkLst>
        </pc:picChg>
      </pc:sldChg>
      <pc:sldChg chg="addSp delSp modSp new del mod">
        <pc:chgData name="Denise Chaput" userId="f74331ee31eeb2f5" providerId="LiveId" clId="{57ECF416-2F3A-4B29-9128-3DEB3C40926F}" dt="2025-04-24T13:08:49.233" v="3209" actId="2696"/>
        <pc:sldMkLst>
          <pc:docMk/>
          <pc:sldMk cId="3214396824" sldId="326"/>
        </pc:sldMkLst>
      </pc:sldChg>
      <pc:sldChg chg="addSp delSp modSp new mod">
        <pc:chgData name="Denise Chaput" userId="f74331ee31eeb2f5" providerId="LiveId" clId="{57ECF416-2F3A-4B29-9128-3DEB3C40926F}" dt="2025-04-28T15:54:33.032" v="4710" actId="5793"/>
        <pc:sldMkLst>
          <pc:docMk/>
          <pc:sldMk cId="2369981341" sldId="327"/>
        </pc:sldMkLst>
        <pc:spChg chg="mod">
          <ac:chgData name="Denise Chaput" userId="f74331ee31eeb2f5" providerId="LiveId" clId="{57ECF416-2F3A-4B29-9128-3DEB3C40926F}" dt="2025-04-28T15:52:23.193" v="4691" actId="20577"/>
          <ac:spMkLst>
            <pc:docMk/>
            <pc:sldMk cId="2369981341" sldId="327"/>
            <ac:spMk id="2" creationId="{71D1CE14-3291-5FCF-625E-A7A9A01FFF89}"/>
          </ac:spMkLst>
        </pc:spChg>
        <pc:spChg chg="mod">
          <ac:chgData name="Denise Chaput" userId="f74331ee31eeb2f5" providerId="LiveId" clId="{57ECF416-2F3A-4B29-9128-3DEB3C40926F}" dt="2025-04-28T15:54:33.032" v="4710" actId="5793"/>
          <ac:spMkLst>
            <pc:docMk/>
            <pc:sldMk cId="2369981341" sldId="327"/>
            <ac:spMk id="4" creationId="{A06CB476-FB4C-9019-911B-7CF607240FE1}"/>
          </ac:spMkLst>
        </pc:spChg>
        <pc:picChg chg="add mod">
          <ac:chgData name="Denise Chaput" userId="f74331ee31eeb2f5" providerId="LiveId" clId="{57ECF416-2F3A-4B29-9128-3DEB3C40926F}" dt="2025-04-28T15:52:31.834" v="4692" actId="14100"/>
          <ac:picMkLst>
            <pc:docMk/>
            <pc:sldMk cId="2369981341" sldId="327"/>
            <ac:picMk id="5" creationId="{05C7D85F-B261-DD39-716E-BE141BC6CC3B}"/>
          </ac:picMkLst>
        </pc:picChg>
        <pc:picChg chg="add mod">
          <ac:chgData name="Denise Chaput" userId="f74331ee31eeb2f5" providerId="LiveId" clId="{57ECF416-2F3A-4B29-9128-3DEB3C40926F}" dt="2025-04-28T15:50:58.751" v="4682" actId="1076"/>
          <ac:picMkLst>
            <pc:docMk/>
            <pc:sldMk cId="2369981341" sldId="327"/>
            <ac:picMk id="7" creationId="{65C2D448-D2B7-674D-C57C-522F7189755C}"/>
          </ac:picMkLst>
        </pc:picChg>
      </pc:sldChg>
      <pc:sldChg chg="addSp delSp modSp new mod">
        <pc:chgData name="Denise Chaput" userId="f74331ee31eeb2f5" providerId="LiveId" clId="{57ECF416-2F3A-4B29-9128-3DEB3C40926F}" dt="2025-04-29T15:25:35.008" v="6790" actId="14100"/>
        <pc:sldMkLst>
          <pc:docMk/>
          <pc:sldMk cId="1933196138" sldId="328"/>
        </pc:sldMkLst>
        <pc:spChg chg="mod">
          <ac:chgData name="Denise Chaput" userId="f74331ee31eeb2f5" providerId="LiveId" clId="{57ECF416-2F3A-4B29-9128-3DEB3C40926F}" dt="2025-04-29T15:25:01.307" v="6788" actId="20577"/>
          <ac:spMkLst>
            <pc:docMk/>
            <pc:sldMk cId="1933196138" sldId="328"/>
            <ac:spMk id="2" creationId="{766BF842-3E6A-E04F-6852-23A5BD03B787}"/>
          </ac:spMkLst>
        </pc:spChg>
        <pc:picChg chg="add mod">
          <ac:chgData name="Denise Chaput" userId="f74331ee31eeb2f5" providerId="LiveId" clId="{57ECF416-2F3A-4B29-9128-3DEB3C40926F}" dt="2025-04-29T15:25:35.008" v="6790" actId="14100"/>
          <ac:picMkLst>
            <pc:docMk/>
            <pc:sldMk cId="1933196138" sldId="328"/>
            <ac:picMk id="6" creationId="{6DB4B4D5-65F1-6B1B-F12B-3C8C01A54D33}"/>
          </ac:picMkLst>
        </pc:picChg>
      </pc:sldChg>
      <pc:sldChg chg="addSp delSp modSp new mod">
        <pc:chgData name="Denise Chaput" userId="f74331ee31eeb2f5" providerId="LiveId" clId="{57ECF416-2F3A-4B29-9128-3DEB3C40926F}" dt="2025-04-29T15:34:14.123" v="6899" actId="20577"/>
        <pc:sldMkLst>
          <pc:docMk/>
          <pc:sldMk cId="4050626514" sldId="329"/>
        </pc:sldMkLst>
        <pc:spChg chg="mod">
          <ac:chgData name="Denise Chaput" userId="f74331ee31eeb2f5" providerId="LiveId" clId="{57ECF416-2F3A-4B29-9128-3DEB3C40926F}" dt="2025-04-29T15:34:14.123" v="6899" actId="20577"/>
          <ac:spMkLst>
            <pc:docMk/>
            <pc:sldMk cId="4050626514" sldId="329"/>
            <ac:spMk id="2" creationId="{03006ED0-09C3-921A-349A-E14428669352}"/>
          </ac:spMkLst>
        </pc:spChg>
        <pc:picChg chg="add mod">
          <ac:chgData name="Denise Chaput" userId="f74331ee31eeb2f5" providerId="LiveId" clId="{57ECF416-2F3A-4B29-9128-3DEB3C40926F}" dt="2025-04-23T20:02:21.470" v="2967" actId="962"/>
          <ac:picMkLst>
            <pc:docMk/>
            <pc:sldMk cId="4050626514" sldId="329"/>
            <ac:picMk id="6" creationId="{5DE93EDA-C038-DFE8-142D-FAEC80928FE4}"/>
          </ac:picMkLst>
        </pc:picChg>
      </pc:sldChg>
      <pc:sldChg chg="addSp delSp modSp new mod">
        <pc:chgData name="Denise Chaput" userId="f74331ee31eeb2f5" providerId="LiveId" clId="{57ECF416-2F3A-4B29-9128-3DEB3C40926F}" dt="2025-04-29T15:37:06.257" v="7037" actId="20577"/>
        <pc:sldMkLst>
          <pc:docMk/>
          <pc:sldMk cId="2022121217" sldId="330"/>
        </pc:sldMkLst>
        <pc:spChg chg="mod">
          <ac:chgData name="Denise Chaput" userId="f74331ee31eeb2f5" providerId="LiveId" clId="{57ECF416-2F3A-4B29-9128-3DEB3C40926F}" dt="2025-04-29T15:37:06.257" v="7037" actId="20577"/>
          <ac:spMkLst>
            <pc:docMk/>
            <pc:sldMk cId="2022121217" sldId="330"/>
            <ac:spMk id="4" creationId="{7BFE708F-96BE-49D8-B0DE-894C88F0005F}"/>
          </ac:spMkLst>
        </pc:spChg>
        <pc:picChg chg="add mod">
          <ac:chgData name="Denise Chaput" userId="f74331ee31eeb2f5" providerId="LiveId" clId="{57ECF416-2F3A-4B29-9128-3DEB3C40926F}" dt="2025-04-24T13:11:24.097" v="3216" actId="14100"/>
          <ac:picMkLst>
            <pc:docMk/>
            <pc:sldMk cId="2022121217" sldId="330"/>
            <ac:picMk id="7" creationId="{2C0C87A5-28B2-29D0-5B58-6A3758632B13}"/>
          </ac:picMkLst>
        </pc:picChg>
      </pc:sldChg>
      <pc:sldChg chg="addSp delSp modSp new mod">
        <pc:chgData name="Denise Chaput" userId="f74331ee31eeb2f5" providerId="LiveId" clId="{57ECF416-2F3A-4B29-9128-3DEB3C40926F}" dt="2025-04-29T15:22:29.197" v="6775" actId="20577"/>
        <pc:sldMkLst>
          <pc:docMk/>
          <pc:sldMk cId="1139832751" sldId="331"/>
        </pc:sldMkLst>
        <pc:spChg chg="mod">
          <ac:chgData name="Denise Chaput" userId="f74331ee31eeb2f5" providerId="LiveId" clId="{57ECF416-2F3A-4B29-9128-3DEB3C40926F}" dt="2025-04-29T15:22:29.197" v="6775" actId="20577"/>
          <ac:spMkLst>
            <pc:docMk/>
            <pc:sldMk cId="1139832751" sldId="331"/>
            <ac:spMk id="2" creationId="{B07C0909-6036-1B9F-6F6B-C82C7C49F3FD}"/>
          </ac:spMkLst>
        </pc:spChg>
        <pc:picChg chg="add mod">
          <ac:chgData name="Denise Chaput" userId="f74331ee31eeb2f5" providerId="LiveId" clId="{57ECF416-2F3A-4B29-9128-3DEB3C40926F}" dt="2025-04-24T13:08:19.770" v="3208" actId="962"/>
          <ac:picMkLst>
            <pc:docMk/>
            <pc:sldMk cId="1139832751" sldId="331"/>
            <ac:picMk id="6" creationId="{12A62521-3881-E811-19D0-3A9436E3B489}"/>
          </ac:picMkLst>
        </pc:picChg>
      </pc:sldChg>
      <pc:sldChg chg="modSp new del mod">
        <pc:chgData name="Denise Chaput" userId="f74331ee31eeb2f5" providerId="LiveId" clId="{57ECF416-2F3A-4B29-9128-3DEB3C40926F}" dt="2025-04-24T13:03:46.356" v="3176" actId="2696"/>
        <pc:sldMkLst>
          <pc:docMk/>
          <pc:sldMk cId="3913170803" sldId="331"/>
        </pc:sldMkLst>
      </pc:sldChg>
      <pc:sldChg chg="addSp delSp modSp new mod">
        <pc:chgData name="Denise Chaput" userId="f74331ee31eeb2f5" providerId="LiveId" clId="{57ECF416-2F3A-4B29-9128-3DEB3C40926F}" dt="2025-04-29T15:48:03.293" v="7070" actId="20577"/>
        <pc:sldMkLst>
          <pc:docMk/>
          <pc:sldMk cId="3898125199" sldId="332"/>
        </pc:sldMkLst>
        <pc:spChg chg="mod">
          <ac:chgData name="Denise Chaput" userId="f74331ee31eeb2f5" providerId="LiveId" clId="{57ECF416-2F3A-4B29-9128-3DEB3C40926F}" dt="2025-04-29T15:48:03.293" v="7070" actId="20577"/>
          <ac:spMkLst>
            <pc:docMk/>
            <pc:sldMk cId="3898125199" sldId="332"/>
            <ac:spMk id="2" creationId="{6E410D47-EA17-AA09-BAD7-4AA679479AC5}"/>
          </ac:spMkLst>
        </pc:spChg>
        <pc:picChg chg="add mod">
          <ac:chgData name="Denise Chaput" userId="f74331ee31eeb2f5" providerId="LiveId" clId="{57ECF416-2F3A-4B29-9128-3DEB3C40926F}" dt="2025-04-24T14:05:13.881" v="3282" actId="14826"/>
          <ac:picMkLst>
            <pc:docMk/>
            <pc:sldMk cId="3898125199" sldId="332"/>
            <ac:picMk id="6" creationId="{6F4848A3-6D77-4ABC-D753-E65C60B69BF4}"/>
          </ac:picMkLst>
        </pc:picChg>
      </pc:sldChg>
      <pc:sldChg chg="addSp delSp modSp new mod">
        <pc:chgData name="Denise Chaput" userId="f74331ee31eeb2f5" providerId="LiveId" clId="{57ECF416-2F3A-4B29-9128-3DEB3C40926F}" dt="2025-04-29T15:51:44.566" v="7129" actId="20577"/>
        <pc:sldMkLst>
          <pc:docMk/>
          <pc:sldMk cId="1985628699" sldId="333"/>
        </pc:sldMkLst>
        <pc:spChg chg="mod">
          <ac:chgData name="Denise Chaput" userId="f74331ee31eeb2f5" providerId="LiveId" clId="{57ECF416-2F3A-4B29-9128-3DEB3C40926F}" dt="2025-04-29T15:51:44.566" v="7129" actId="20577"/>
          <ac:spMkLst>
            <pc:docMk/>
            <pc:sldMk cId="1985628699" sldId="333"/>
            <ac:spMk id="2" creationId="{7E8274AA-C136-EB72-9C95-2C3B1091906F}"/>
          </ac:spMkLst>
        </pc:spChg>
        <pc:picChg chg="add mod">
          <ac:chgData name="Denise Chaput" userId="f74331ee31eeb2f5" providerId="LiveId" clId="{57ECF416-2F3A-4B29-9128-3DEB3C40926F}" dt="2025-04-24T14:09:57.821" v="3304" actId="962"/>
          <ac:picMkLst>
            <pc:docMk/>
            <pc:sldMk cId="1985628699" sldId="333"/>
            <ac:picMk id="6" creationId="{45A4C000-3689-6163-7872-1B25B94971B1}"/>
          </ac:picMkLst>
        </pc:picChg>
      </pc:sldChg>
      <pc:sldChg chg="addSp modSp add mod ord">
        <pc:chgData name="Denise Chaput" userId="f74331ee31eeb2f5" providerId="LiveId" clId="{57ECF416-2F3A-4B29-9128-3DEB3C40926F}" dt="2025-04-28T16:18:07.203" v="4766" actId="255"/>
        <pc:sldMkLst>
          <pc:docMk/>
          <pc:sldMk cId="3443901932" sldId="334"/>
        </pc:sldMkLst>
        <pc:spChg chg="add mod">
          <ac:chgData name="Denise Chaput" userId="f74331ee31eeb2f5" providerId="LiveId" clId="{57ECF416-2F3A-4B29-9128-3DEB3C40926F}" dt="2025-04-24T16:21:43.808" v="3836" actId="2711"/>
          <ac:spMkLst>
            <pc:docMk/>
            <pc:sldMk cId="3443901932" sldId="334"/>
            <ac:spMk id="2" creationId="{A8AE27A9-F8C8-04AF-80C1-CC6ED71F34CD}"/>
          </ac:spMkLst>
        </pc:spChg>
        <pc:spChg chg="mod">
          <ac:chgData name="Denise Chaput" userId="f74331ee31eeb2f5" providerId="LiveId" clId="{57ECF416-2F3A-4B29-9128-3DEB3C40926F}" dt="2025-04-28T16:18:07.203" v="4766" actId="255"/>
          <ac:spMkLst>
            <pc:docMk/>
            <pc:sldMk cId="3443901932" sldId="334"/>
            <ac:spMk id="4" creationId="{BB68F575-8D06-07E8-A3EB-D9CBA6648383}"/>
          </ac:spMkLst>
        </pc:spChg>
        <pc:picChg chg="mod">
          <ac:chgData name="Denise Chaput" userId="f74331ee31eeb2f5" providerId="LiveId" clId="{57ECF416-2F3A-4B29-9128-3DEB3C40926F}" dt="2025-04-24T16:22:30.221" v="3837" actId="14100"/>
          <ac:picMkLst>
            <pc:docMk/>
            <pc:sldMk cId="3443901932" sldId="334"/>
            <ac:picMk id="7" creationId="{2A1D7A06-E06D-2B07-838B-AF6237240A40}"/>
          </ac:picMkLst>
        </pc:picChg>
      </pc:sldChg>
      <pc:sldChg chg="addSp delSp modSp new mod">
        <pc:chgData name="Denise Chaput" userId="f74331ee31eeb2f5" providerId="LiveId" clId="{57ECF416-2F3A-4B29-9128-3DEB3C40926F}" dt="2025-04-29T16:05:13.141" v="7185" actId="14100"/>
        <pc:sldMkLst>
          <pc:docMk/>
          <pc:sldMk cId="1335484844" sldId="335"/>
        </pc:sldMkLst>
        <pc:spChg chg="mod">
          <ac:chgData name="Denise Chaput" userId="f74331ee31eeb2f5" providerId="LiveId" clId="{57ECF416-2F3A-4B29-9128-3DEB3C40926F}" dt="2025-04-29T16:04:33.604" v="7183" actId="14100"/>
          <ac:spMkLst>
            <pc:docMk/>
            <pc:sldMk cId="1335484844" sldId="335"/>
            <ac:spMk id="2" creationId="{53F843E3-4B1C-D905-8237-A1F8734E6400}"/>
          </ac:spMkLst>
        </pc:spChg>
        <pc:spChg chg="mod">
          <ac:chgData name="Denise Chaput" userId="f74331ee31eeb2f5" providerId="LiveId" clId="{57ECF416-2F3A-4B29-9128-3DEB3C40926F}" dt="2025-04-29T16:03:04.616" v="7173" actId="20577"/>
          <ac:spMkLst>
            <pc:docMk/>
            <pc:sldMk cId="1335484844" sldId="335"/>
            <ac:spMk id="4" creationId="{6E46984E-CF17-F6A9-45F6-9207683B2602}"/>
          </ac:spMkLst>
        </pc:spChg>
        <pc:picChg chg="add mod">
          <ac:chgData name="Denise Chaput" userId="f74331ee31eeb2f5" providerId="LiveId" clId="{57ECF416-2F3A-4B29-9128-3DEB3C40926F}" dt="2025-04-29T16:05:13.141" v="7185" actId="14100"/>
          <ac:picMkLst>
            <pc:docMk/>
            <pc:sldMk cId="1335484844" sldId="335"/>
            <ac:picMk id="7" creationId="{D5B5F66C-8968-D649-D25E-E484512EF2AF}"/>
          </ac:picMkLst>
        </pc:picChg>
      </pc:sldChg>
      <pc:sldChg chg="addSp delSp modSp new mod">
        <pc:chgData name="Denise Chaput" userId="f74331ee31eeb2f5" providerId="LiveId" clId="{57ECF416-2F3A-4B29-9128-3DEB3C40926F}" dt="2025-04-29T16:10:15.679" v="7245" actId="14100"/>
        <pc:sldMkLst>
          <pc:docMk/>
          <pc:sldMk cId="1479198622" sldId="336"/>
        </pc:sldMkLst>
        <pc:spChg chg="mod">
          <ac:chgData name="Denise Chaput" userId="f74331ee31eeb2f5" providerId="LiveId" clId="{57ECF416-2F3A-4B29-9128-3DEB3C40926F}" dt="2025-04-29T16:09:44.830" v="7243" actId="120"/>
          <ac:spMkLst>
            <pc:docMk/>
            <pc:sldMk cId="1479198622" sldId="336"/>
            <ac:spMk id="2" creationId="{8E9733EB-F324-98F6-B74D-E9654E61D204}"/>
          </ac:spMkLst>
        </pc:spChg>
        <pc:spChg chg="mod">
          <ac:chgData name="Denise Chaput" userId="f74331ee31eeb2f5" providerId="LiveId" clId="{57ECF416-2F3A-4B29-9128-3DEB3C40926F}" dt="2025-04-29T16:10:15.679" v="7245" actId="14100"/>
          <ac:spMkLst>
            <pc:docMk/>
            <pc:sldMk cId="1479198622" sldId="336"/>
            <ac:spMk id="3" creationId="{A242E1C0-81E5-1A5B-A5CB-46E32A067AA4}"/>
          </ac:spMkLst>
        </pc:spChg>
        <pc:picChg chg="add mod">
          <ac:chgData name="Denise Chaput" userId="f74331ee31eeb2f5" providerId="LiveId" clId="{57ECF416-2F3A-4B29-9128-3DEB3C40926F}" dt="2025-04-24T15:03:29.005" v="3494" actId="962"/>
          <ac:picMkLst>
            <pc:docMk/>
            <pc:sldMk cId="1479198622" sldId="336"/>
            <ac:picMk id="6" creationId="{8C162433-C53E-AF02-AF92-8FE5B69A24B8}"/>
          </ac:picMkLst>
        </pc:picChg>
        <pc:picChg chg="add mod">
          <ac:chgData name="Denise Chaput" userId="f74331ee31eeb2f5" providerId="LiveId" clId="{57ECF416-2F3A-4B29-9128-3DEB3C40926F}" dt="2025-04-29T16:09:26.776" v="7241" actId="14100"/>
          <ac:picMkLst>
            <pc:docMk/>
            <pc:sldMk cId="1479198622" sldId="336"/>
            <ac:picMk id="8" creationId="{3A9D91D5-D35C-3757-2C92-82AF6F2CAD22}"/>
          </ac:picMkLst>
        </pc:picChg>
      </pc:sldChg>
      <pc:sldChg chg="addSp delSp modSp new mod">
        <pc:chgData name="Denise Chaput" userId="f74331ee31eeb2f5" providerId="LiveId" clId="{57ECF416-2F3A-4B29-9128-3DEB3C40926F}" dt="2025-04-29T16:15:27.521" v="7337" actId="20577"/>
        <pc:sldMkLst>
          <pc:docMk/>
          <pc:sldMk cId="1665814596" sldId="337"/>
        </pc:sldMkLst>
        <pc:spChg chg="mod">
          <ac:chgData name="Denise Chaput" userId="f74331ee31eeb2f5" providerId="LiveId" clId="{57ECF416-2F3A-4B29-9128-3DEB3C40926F}" dt="2025-04-29T16:15:27.521" v="7337" actId="20577"/>
          <ac:spMkLst>
            <pc:docMk/>
            <pc:sldMk cId="1665814596" sldId="337"/>
            <ac:spMk id="2" creationId="{F08DD66D-2B26-1C17-AF9F-563ACF157E7D}"/>
          </ac:spMkLst>
        </pc:spChg>
        <pc:picChg chg="add mod">
          <ac:chgData name="Denise Chaput" userId="f74331ee31eeb2f5" providerId="LiveId" clId="{57ECF416-2F3A-4B29-9128-3DEB3C40926F}" dt="2025-04-24T15:11:51.908" v="3520" actId="14100"/>
          <ac:picMkLst>
            <pc:docMk/>
            <pc:sldMk cId="1665814596" sldId="337"/>
            <ac:picMk id="5" creationId="{AAE91248-76BB-DF89-E1F4-921901435A0E}"/>
          </ac:picMkLst>
        </pc:picChg>
      </pc:sldChg>
      <pc:sldChg chg="addSp modSp add mod">
        <pc:chgData name="Denise Chaput" userId="f74331ee31eeb2f5" providerId="LiveId" clId="{57ECF416-2F3A-4B29-9128-3DEB3C40926F}" dt="2025-04-29T16:18:21.678" v="7353" actId="14100"/>
        <pc:sldMkLst>
          <pc:docMk/>
          <pc:sldMk cId="2166805331" sldId="338"/>
        </pc:sldMkLst>
        <pc:spChg chg="mod">
          <ac:chgData name="Denise Chaput" userId="f74331ee31eeb2f5" providerId="LiveId" clId="{57ECF416-2F3A-4B29-9128-3DEB3C40926F}" dt="2025-04-29T16:18:21.678" v="7353" actId="14100"/>
          <ac:spMkLst>
            <pc:docMk/>
            <pc:sldMk cId="2166805331" sldId="338"/>
            <ac:spMk id="2" creationId="{E93D1967-9F2E-9CB2-9048-FBF63AD9BD88}"/>
          </ac:spMkLst>
        </pc:spChg>
        <pc:picChg chg="add mod">
          <ac:chgData name="Denise Chaput" userId="f74331ee31eeb2f5" providerId="LiveId" clId="{57ECF416-2F3A-4B29-9128-3DEB3C40926F}" dt="2025-04-24T15:25:52.274" v="3587" actId="14100"/>
          <ac:picMkLst>
            <pc:docMk/>
            <pc:sldMk cId="2166805331" sldId="338"/>
            <ac:picMk id="4" creationId="{0A6EA115-2007-99C5-94FB-A65B75BA4EE8}"/>
          </ac:picMkLst>
        </pc:picChg>
        <pc:picChg chg="mod">
          <ac:chgData name="Denise Chaput" userId="f74331ee31eeb2f5" providerId="LiveId" clId="{57ECF416-2F3A-4B29-9128-3DEB3C40926F}" dt="2025-04-24T16:24:00.003" v="3843" actId="14100"/>
          <ac:picMkLst>
            <pc:docMk/>
            <pc:sldMk cId="2166805331" sldId="338"/>
            <ac:picMk id="5" creationId="{4EE31BAE-923C-5144-8B7C-9C7D72F6D7A0}"/>
          </ac:picMkLst>
        </pc:picChg>
        <pc:picChg chg="add mod">
          <ac:chgData name="Denise Chaput" userId="f74331ee31eeb2f5" providerId="LiveId" clId="{57ECF416-2F3A-4B29-9128-3DEB3C40926F}" dt="2025-04-24T15:25:46.183" v="3586" actId="14100"/>
          <ac:picMkLst>
            <pc:docMk/>
            <pc:sldMk cId="2166805331" sldId="338"/>
            <ac:picMk id="7" creationId="{55BBB431-4B2F-E832-1DF6-9E52FEF5C64C}"/>
          </ac:picMkLst>
        </pc:picChg>
      </pc:sldChg>
      <pc:sldChg chg="modSp add mod ord">
        <pc:chgData name="Denise Chaput" userId="f74331ee31eeb2f5" providerId="LiveId" clId="{57ECF416-2F3A-4B29-9128-3DEB3C40926F}" dt="2025-04-29T16:20:48.891" v="7361" actId="20577"/>
        <pc:sldMkLst>
          <pc:docMk/>
          <pc:sldMk cId="903460553" sldId="339"/>
        </pc:sldMkLst>
        <pc:spChg chg="mod">
          <ac:chgData name="Denise Chaput" userId="f74331ee31eeb2f5" providerId="LiveId" clId="{57ECF416-2F3A-4B29-9128-3DEB3C40926F}" dt="2025-04-29T16:20:48.891" v="7361" actId="20577"/>
          <ac:spMkLst>
            <pc:docMk/>
            <pc:sldMk cId="903460553" sldId="339"/>
            <ac:spMk id="2" creationId="{B78C70E7-2D7A-17F3-7D1A-D42A2F00C71B}"/>
          </ac:spMkLst>
        </pc:spChg>
        <pc:picChg chg="mod">
          <ac:chgData name="Denise Chaput" userId="f74331ee31eeb2f5" providerId="LiveId" clId="{57ECF416-2F3A-4B29-9128-3DEB3C40926F}" dt="2025-04-24T15:32:20.376" v="3614" actId="14826"/>
          <ac:picMkLst>
            <pc:docMk/>
            <pc:sldMk cId="903460553" sldId="339"/>
            <ac:picMk id="5" creationId="{AEC4AD99-8EDB-7378-F35B-D94DE4A4C6CE}"/>
          </ac:picMkLst>
        </pc:picChg>
      </pc:sldChg>
      <pc:sldChg chg="addSp delSp modSp new mod">
        <pc:chgData name="Denise Chaput" userId="f74331ee31eeb2f5" providerId="LiveId" clId="{57ECF416-2F3A-4B29-9128-3DEB3C40926F}" dt="2025-04-29T16:25:13.434" v="7481" actId="20577"/>
        <pc:sldMkLst>
          <pc:docMk/>
          <pc:sldMk cId="2429679734" sldId="340"/>
        </pc:sldMkLst>
        <pc:spChg chg="mod">
          <ac:chgData name="Denise Chaput" userId="f74331ee31eeb2f5" providerId="LiveId" clId="{57ECF416-2F3A-4B29-9128-3DEB3C40926F}" dt="2025-04-29T16:25:13.434" v="7481" actId="20577"/>
          <ac:spMkLst>
            <pc:docMk/>
            <pc:sldMk cId="2429679734" sldId="340"/>
            <ac:spMk id="2" creationId="{93102481-95EC-CEDF-5660-34B40FF3C77F}"/>
          </ac:spMkLst>
        </pc:spChg>
        <pc:picChg chg="add mod">
          <ac:chgData name="Denise Chaput" userId="f74331ee31eeb2f5" providerId="LiveId" clId="{57ECF416-2F3A-4B29-9128-3DEB3C40926F}" dt="2025-04-24T15:50:43.402" v="3652" actId="1076"/>
          <ac:picMkLst>
            <pc:docMk/>
            <pc:sldMk cId="2429679734" sldId="340"/>
            <ac:picMk id="7" creationId="{82D45D63-CD81-6123-7CF4-284D6C4E287B}"/>
          </ac:picMkLst>
        </pc:picChg>
        <pc:picChg chg="add mod">
          <ac:chgData name="Denise Chaput" userId="f74331ee31eeb2f5" providerId="LiveId" clId="{57ECF416-2F3A-4B29-9128-3DEB3C40926F}" dt="2025-04-24T15:51:40.792" v="3660" actId="14100"/>
          <ac:picMkLst>
            <pc:docMk/>
            <pc:sldMk cId="2429679734" sldId="340"/>
            <ac:picMk id="9" creationId="{9D2216F8-A023-7D67-C003-DC63ADBE10C0}"/>
          </ac:picMkLst>
        </pc:picChg>
      </pc:sldChg>
      <pc:sldChg chg="modSp add mod ord">
        <pc:chgData name="Denise Chaput" userId="f74331ee31eeb2f5" providerId="LiveId" clId="{57ECF416-2F3A-4B29-9128-3DEB3C40926F}" dt="2025-04-29T16:26:15.254" v="7484" actId="6549"/>
        <pc:sldMkLst>
          <pc:docMk/>
          <pc:sldMk cId="3018979627" sldId="341"/>
        </pc:sldMkLst>
        <pc:spChg chg="mod">
          <ac:chgData name="Denise Chaput" userId="f74331ee31eeb2f5" providerId="LiveId" clId="{57ECF416-2F3A-4B29-9128-3DEB3C40926F}" dt="2025-04-29T16:26:15.254" v="7484" actId="6549"/>
          <ac:spMkLst>
            <pc:docMk/>
            <pc:sldMk cId="3018979627" sldId="341"/>
            <ac:spMk id="2" creationId="{2AEA68F6-860E-4F70-13B8-24B5B7F17D80}"/>
          </ac:spMkLst>
        </pc:spChg>
        <pc:picChg chg="mod">
          <ac:chgData name="Denise Chaput" userId="f74331ee31eeb2f5" providerId="LiveId" clId="{57ECF416-2F3A-4B29-9128-3DEB3C40926F}" dt="2025-04-24T15:56:03.829" v="3682" actId="14826"/>
          <ac:picMkLst>
            <pc:docMk/>
            <pc:sldMk cId="3018979627" sldId="341"/>
            <ac:picMk id="5" creationId="{C3D29605-EB14-9C74-0620-1FC4398E87A6}"/>
          </ac:picMkLst>
        </pc:picChg>
      </pc:sldChg>
      <pc:sldChg chg="addSp delSp modSp new mod">
        <pc:chgData name="Denise Chaput" userId="f74331ee31eeb2f5" providerId="LiveId" clId="{57ECF416-2F3A-4B29-9128-3DEB3C40926F}" dt="2025-04-29T15:40:47.069" v="7042" actId="255"/>
        <pc:sldMkLst>
          <pc:docMk/>
          <pc:sldMk cId="3847820597" sldId="342"/>
        </pc:sldMkLst>
        <pc:spChg chg="mod">
          <ac:chgData name="Denise Chaput" userId="f74331ee31eeb2f5" providerId="LiveId" clId="{57ECF416-2F3A-4B29-9128-3DEB3C40926F}" dt="2025-04-29T15:40:47.069" v="7042" actId="255"/>
          <ac:spMkLst>
            <pc:docMk/>
            <pc:sldMk cId="3847820597" sldId="342"/>
            <ac:spMk id="2" creationId="{9BE81049-1DBD-C96A-5CBC-DACF378E1EB8}"/>
          </ac:spMkLst>
        </pc:spChg>
        <pc:spChg chg="mod">
          <ac:chgData name="Denise Chaput" userId="f74331ee31eeb2f5" providerId="LiveId" clId="{57ECF416-2F3A-4B29-9128-3DEB3C40926F}" dt="2025-04-28T15:04:11.713" v="4437" actId="20577"/>
          <ac:spMkLst>
            <pc:docMk/>
            <pc:sldMk cId="3847820597" sldId="342"/>
            <ac:spMk id="3" creationId="{C98E27A4-7C22-20AD-311B-CF5A1CE6BA46}"/>
          </ac:spMkLst>
        </pc:spChg>
        <pc:picChg chg="add mod">
          <ac:chgData name="Denise Chaput" userId="f74331ee31eeb2f5" providerId="LiveId" clId="{57ECF416-2F3A-4B29-9128-3DEB3C40926F}" dt="2025-04-24T18:01:30.400" v="4053" actId="1076"/>
          <ac:picMkLst>
            <pc:docMk/>
            <pc:sldMk cId="3847820597" sldId="342"/>
            <ac:picMk id="6" creationId="{5E04F8D1-944F-0965-290E-8C8DF51AAAAF}"/>
          </ac:picMkLst>
        </pc:picChg>
      </pc:sldChg>
      <pc:sldChg chg="modSp add mod ord">
        <pc:chgData name="Denise Chaput" userId="f74331ee31eeb2f5" providerId="LiveId" clId="{57ECF416-2F3A-4B29-9128-3DEB3C40926F}" dt="2025-04-29T15:40:06.665" v="7041" actId="255"/>
        <pc:sldMkLst>
          <pc:docMk/>
          <pc:sldMk cId="2394655853" sldId="343"/>
        </pc:sldMkLst>
        <pc:spChg chg="mod">
          <ac:chgData name="Denise Chaput" userId="f74331ee31eeb2f5" providerId="LiveId" clId="{57ECF416-2F3A-4B29-9128-3DEB3C40926F}" dt="2025-04-29T15:40:06.665" v="7041" actId="255"/>
          <ac:spMkLst>
            <pc:docMk/>
            <pc:sldMk cId="2394655853" sldId="343"/>
            <ac:spMk id="2" creationId="{C4AEFCC8-FF56-1BC7-B72C-8F34B291888A}"/>
          </ac:spMkLst>
        </pc:spChg>
        <pc:spChg chg="mod">
          <ac:chgData name="Denise Chaput" userId="f74331ee31eeb2f5" providerId="LiveId" clId="{57ECF416-2F3A-4B29-9128-3DEB3C40926F}" dt="2025-04-28T15:16:16.921" v="4563" actId="20577"/>
          <ac:spMkLst>
            <pc:docMk/>
            <pc:sldMk cId="2394655853" sldId="343"/>
            <ac:spMk id="3" creationId="{72AF1F7F-7129-D24A-867D-750AA784125D}"/>
          </ac:spMkLst>
        </pc:spChg>
        <pc:picChg chg="mod">
          <ac:chgData name="Denise Chaput" userId="f74331ee31eeb2f5" providerId="LiveId" clId="{57ECF416-2F3A-4B29-9128-3DEB3C40926F}" dt="2025-04-24T18:10:03.830" v="4155" actId="14826"/>
          <ac:picMkLst>
            <pc:docMk/>
            <pc:sldMk cId="2394655853" sldId="343"/>
            <ac:picMk id="6" creationId="{C244B363-ADBA-8002-1735-10EB78D90D34}"/>
          </ac:picMkLst>
        </pc:picChg>
      </pc:sldChg>
      <pc:sldChg chg="modSp add mod ord">
        <pc:chgData name="Denise Chaput" userId="f74331ee31eeb2f5" providerId="LiveId" clId="{57ECF416-2F3A-4B29-9128-3DEB3C40926F}" dt="2025-04-29T15:39:12.959" v="7040" actId="255"/>
        <pc:sldMkLst>
          <pc:docMk/>
          <pc:sldMk cId="3262859793" sldId="344"/>
        </pc:sldMkLst>
        <pc:spChg chg="mod">
          <ac:chgData name="Denise Chaput" userId="f74331ee31eeb2f5" providerId="LiveId" clId="{57ECF416-2F3A-4B29-9128-3DEB3C40926F}" dt="2025-04-29T15:39:12.959" v="7040" actId="255"/>
          <ac:spMkLst>
            <pc:docMk/>
            <pc:sldMk cId="3262859793" sldId="344"/>
            <ac:spMk id="2" creationId="{2DCF7B34-C97D-BB84-164D-9741F5BBD9D5}"/>
          </ac:spMkLst>
        </pc:spChg>
        <pc:spChg chg="mod">
          <ac:chgData name="Denise Chaput" userId="f74331ee31eeb2f5" providerId="LiveId" clId="{57ECF416-2F3A-4B29-9128-3DEB3C40926F}" dt="2025-04-28T15:33:38.241" v="4604" actId="20577"/>
          <ac:spMkLst>
            <pc:docMk/>
            <pc:sldMk cId="3262859793" sldId="344"/>
            <ac:spMk id="3" creationId="{87BD2BB7-1925-46F7-853F-F06A274E409C}"/>
          </ac:spMkLst>
        </pc:spChg>
        <pc:picChg chg="mod">
          <ac:chgData name="Denise Chaput" userId="f74331ee31eeb2f5" providerId="LiveId" clId="{57ECF416-2F3A-4B29-9128-3DEB3C40926F}" dt="2025-04-29T15:38:39.691" v="7039" actId="14100"/>
          <ac:picMkLst>
            <pc:docMk/>
            <pc:sldMk cId="3262859793" sldId="344"/>
            <ac:picMk id="6" creationId="{F50C40BD-81EF-400C-7189-7420BEE7E8C8}"/>
          </ac:picMkLst>
        </pc:picChg>
      </pc:sldChg>
      <pc:sldChg chg="modSp add mod ord">
        <pc:chgData name="Denise Chaput" userId="f74331ee31eeb2f5" providerId="LiveId" clId="{57ECF416-2F3A-4B29-9128-3DEB3C40926F}" dt="2025-04-29T16:26:59.143" v="7485" actId="255"/>
        <pc:sldMkLst>
          <pc:docMk/>
          <pc:sldMk cId="2801738046" sldId="345"/>
        </pc:sldMkLst>
        <pc:spChg chg="mod">
          <ac:chgData name="Denise Chaput" userId="f74331ee31eeb2f5" providerId="LiveId" clId="{57ECF416-2F3A-4B29-9128-3DEB3C40926F}" dt="2025-04-29T16:26:59.143" v="7485" actId="255"/>
          <ac:spMkLst>
            <pc:docMk/>
            <pc:sldMk cId="2801738046" sldId="345"/>
            <ac:spMk id="2" creationId="{09A39C66-AF3A-C95E-0AC8-6DCB9730DEFC}"/>
          </ac:spMkLst>
        </pc:spChg>
        <pc:spChg chg="mod">
          <ac:chgData name="Denise Chaput" userId="f74331ee31eeb2f5" providerId="LiveId" clId="{57ECF416-2F3A-4B29-9128-3DEB3C40926F}" dt="2025-04-28T15:37:18.135" v="4675" actId="20577"/>
          <ac:spMkLst>
            <pc:docMk/>
            <pc:sldMk cId="2801738046" sldId="345"/>
            <ac:spMk id="3" creationId="{67DAC204-CF5C-4C72-9E35-409D8E52B8D6}"/>
          </ac:spMkLst>
        </pc:spChg>
        <pc:picChg chg="mod">
          <ac:chgData name="Denise Chaput" userId="f74331ee31eeb2f5" providerId="LiveId" clId="{57ECF416-2F3A-4B29-9128-3DEB3C40926F}" dt="2025-04-24T18:16:46.294" v="4228" actId="14100"/>
          <ac:picMkLst>
            <pc:docMk/>
            <pc:sldMk cId="2801738046" sldId="345"/>
            <ac:picMk id="6" creationId="{586DBAA0-91C3-4B34-EBB3-C4BC939EFA79}"/>
          </ac:picMkLst>
        </pc:picChg>
      </pc:sldChg>
      <pc:sldChg chg="addSp delSp modSp new mod">
        <pc:chgData name="Denise Chaput" userId="f74331ee31eeb2f5" providerId="LiveId" clId="{57ECF416-2F3A-4B29-9128-3DEB3C40926F}" dt="2025-04-29T16:47:25.764" v="8005" actId="20577"/>
        <pc:sldMkLst>
          <pc:docMk/>
          <pc:sldMk cId="4109787584" sldId="346"/>
        </pc:sldMkLst>
        <pc:spChg chg="mod">
          <ac:chgData name="Denise Chaput" userId="f74331ee31eeb2f5" providerId="LiveId" clId="{57ECF416-2F3A-4B29-9128-3DEB3C40926F}" dt="2025-04-28T17:43:06.194" v="6075" actId="20577"/>
          <ac:spMkLst>
            <pc:docMk/>
            <pc:sldMk cId="4109787584" sldId="346"/>
            <ac:spMk id="2" creationId="{312823EE-05FC-D224-DDC6-B41BF0955986}"/>
          </ac:spMkLst>
        </pc:spChg>
        <pc:spChg chg="mod">
          <ac:chgData name="Denise Chaput" userId="f74331ee31eeb2f5" providerId="LiveId" clId="{57ECF416-2F3A-4B29-9128-3DEB3C40926F}" dt="2025-04-29T16:47:25.764" v="8005" actId="20577"/>
          <ac:spMkLst>
            <pc:docMk/>
            <pc:sldMk cId="4109787584" sldId="346"/>
            <ac:spMk id="3" creationId="{5727D2DA-A7DD-0603-5632-67DEAB007EAF}"/>
          </ac:spMkLst>
        </pc:spChg>
        <pc:picChg chg="add mod">
          <ac:chgData name="Denise Chaput" userId="f74331ee31eeb2f5" providerId="LiveId" clId="{57ECF416-2F3A-4B29-9128-3DEB3C40926F}" dt="2025-04-28T17:41:41.536" v="6071" actId="14826"/>
          <ac:picMkLst>
            <pc:docMk/>
            <pc:sldMk cId="4109787584" sldId="346"/>
            <ac:picMk id="6" creationId="{D10B7EB0-ABC1-CDAE-FC03-8C7EBE4595D8}"/>
          </ac:picMkLst>
        </pc:picChg>
      </pc:sldChg>
      <pc:sldChg chg="modSp add mod">
        <pc:chgData name="Denise Chaput" userId="f74331ee31eeb2f5" providerId="LiveId" clId="{57ECF416-2F3A-4B29-9128-3DEB3C40926F}" dt="2025-04-29T15:20:01.387" v="6758" actId="20577"/>
        <pc:sldMkLst>
          <pc:docMk/>
          <pc:sldMk cId="2668207981" sldId="347"/>
        </pc:sldMkLst>
        <pc:spChg chg="mod">
          <ac:chgData name="Denise Chaput" userId="f74331ee31eeb2f5" providerId="LiveId" clId="{57ECF416-2F3A-4B29-9128-3DEB3C40926F}" dt="2025-04-29T15:20:01.387" v="6758" actId="20577"/>
          <ac:spMkLst>
            <pc:docMk/>
            <pc:sldMk cId="2668207981" sldId="347"/>
            <ac:spMk id="14" creationId="{E77FAD9A-6788-4622-316D-3ED9527B7DD7}"/>
          </ac:spMkLst>
        </pc:spChg>
        <pc:picChg chg="mod">
          <ac:chgData name="Denise Chaput" userId="f74331ee31eeb2f5" providerId="LiveId" clId="{57ECF416-2F3A-4B29-9128-3DEB3C40926F}" dt="2025-04-29T15:19:03.160" v="6750" actId="1076"/>
          <ac:picMkLst>
            <pc:docMk/>
            <pc:sldMk cId="2668207981" sldId="347"/>
            <ac:picMk id="7" creationId="{01835C7E-0895-9D73-D916-042E6F18A5B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D397ADA-28FC-D95C-9949-C2600B76E89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46638BB-B5C2-68A8-E3FA-52921DD0027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07502F-DB6E-469A-9C44-FB8EDEF15CAD}" type="datetimeFigureOut">
              <a:rPr lang="en-US" smtClean="0"/>
              <a:t>5/12/2025</a:t>
            </a:fld>
            <a:endParaRPr lang="en-US" dirty="0"/>
          </a:p>
        </p:txBody>
      </p:sp>
      <p:sp>
        <p:nvSpPr>
          <p:cNvPr id="4" name="Footer Placeholder 3">
            <a:extLst>
              <a:ext uri="{FF2B5EF4-FFF2-40B4-BE49-F238E27FC236}">
                <a16:creationId xmlns:a16="http://schemas.microsoft.com/office/drawing/2014/main" id="{ADD222EB-9CD6-7377-B538-2102EE87F35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C9DFD59-EA45-6CD0-571D-72EF11B864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A6A3EC-C558-4879-9E77-732F9A1F519B}" type="slidenum">
              <a:rPr lang="en-US" smtClean="0"/>
              <a:t>‹#›</a:t>
            </a:fld>
            <a:endParaRPr lang="en-US" dirty="0"/>
          </a:p>
        </p:txBody>
      </p:sp>
    </p:spTree>
    <p:extLst>
      <p:ext uri="{BB962C8B-B14F-4D97-AF65-F5344CB8AC3E}">
        <p14:creationId xmlns:p14="http://schemas.microsoft.com/office/powerpoint/2010/main" val="3704172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817FE1-3397-4E25-A0AD-CD1F478AA284}" type="datetimeFigureOut">
              <a:rPr lang="en-US" smtClean="0"/>
              <a:t>5/12/2025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03C4B0-A82C-497E-A667-41FFA619A478}" type="slidenum">
              <a:rPr lang="en-US" smtClean="0"/>
              <a:t>‹#›</a:t>
            </a:fld>
            <a:endParaRPr lang="en-US" dirty="0"/>
          </a:p>
        </p:txBody>
      </p:sp>
    </p:spTree>
    <p:extLst>
      <p:ext uri="{BB962C8B-B14F-4D97-AF65-F5344CB8AC3E}">
        <p14:creationId xmlns:p14="http://schemas.microsoft.com/office/powerpoint/2010/main" val="76457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503C4B0-A82C-497E-A667-41FFA619A478}" type="slidenum">
              <a:rPr lang="en-US" smtClean="0"/>
              <a:t>2</a:t>
            </a:fld>
            <a:endParaRPr lang="en-US" dirty="0"/>
          </a:p>
        </p:txBody>
      </p:sp>
    </p:spTree>
    <p:extLst>
      <p:ext uri="{BB962C8B-B14F-4D97-AF65-F5344CB8AC3E}">
        <p14:creationId xmlns:p14="http://schemas.microsoft.com/office/powerpoint/2010/main" val="4236204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503C4B0-A82C-497E-A667-41FFA619A478}" type="slidenum">
              <a:rPr lang="en-US" smtClean="0"/>
              <a:t>8</a:t>
            </a:fld>
            <a:endParaRPr lang="en-US" dirty="0"/>
          </a:p>
        </p:txBody>
      </p:sp>
    </p:spTree>
    <p:extLst>
      <p:ext uri="{BB962C8B-B14F-4D97-AF65-F5344CB8AC3E}">
        <p14:creationId xmlns:p14="http://schemas.microsoft.com/office/powerpoint/2010/main" val="1420655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03C4B0-A82C-497E-A667-41FFA619A478}" type="slidenum">
              <a:rPr lang="en-US" smtClean="0"/>
              <a:t>13</a:t>
            </a:fld>
            <a:endParaRPr lang="en-US" dirty="0"/>
          </a:p>
        </p:txBody>
      </p:sp>
    </p:spTree>
    <p:extLst>
      <p:ext uri="{BB962C8B-B14F-4D97-AF65-F5344CB8AC3E}">
        <p14:creationId xmlns:p14="http://schemas.microsoft.com/office/powerpoint/2010/main" val="4101896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03C4B0-A82C-497E-A667-41FFA619A478}" type="slidenum">
              <a:rPr lang="en-US" smtClean="0"/>
              <a:t>20</a:t>
            </a:fld>
            <a:endParaRPr lang="en-US" dirty="0"/>
          </a:p>
        </p:txBody>
      </p:sp>
    </p:spTree>
    <p:extLst>
      <p:ext uri="{BB962C8B-B14F-4D97-AF65-F5344CB8AC3E}">
        <p14:creationId xmlns:p14="http://schemas.microsoft.com/office/powerpoint/2010/main" val="1959614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2DDD5-B179-8D33-E206-E8EC18C6525D}"/>
              </a:ext>
            </a:extLst>
          </p:cNvPr>
          <p:cNvSpPr>
            <a:spLocks noGrp="1"/>
          </p:cNvSpPr>
          <p:nvPr>
            <p:ph type="ctrTitle"/>
          </p:nvPr>
        </p:nvSpPr>
        <p:spPr>
          <a:xfrm>
            <a:off x="822960" y="822960"/>
            <a:ext cx="6840110" cy="4663440"/>
          </a:xfrm>
          <a:prstGeom prst="rect">
            <a:avLst/>
          </a:prstGeom>
        </p:spPr>
        <p:txBody>
          <a:bodyPr anchor="ctr">
            <a:noAutofit/>
          </a:bodyPr>
          <a:lstStyle>
            <a:lvl1pPr algn="l">
              <a:lnSpc>
                <a:spcPct val="100000"/>
              </a:lnSpc>
              <a:defRPr sz="6000" b="1" i="0" cap="all" baseline="0">
                <a:solidFill>
                  <a:schemeClr val="tx2"/>
                </a:solidFill>
                <a:latin typeface="+mj-lt"/>
              </a:defRPr>
            </a:lvl1pPr>
          </a:lstStyle>
          <a:p>
            <a:r>
              <a:rPr lang="en-US" noProof="0"/>
              <a:t>Click to edit Master title style</a:t>
            </a:r>
            <a:endParaRPr lang="en-US" noProof="0" dirty="0"/>
          </a:p>
        </p:txBody>
      </p:sp>
      <p:sp>
        <p:nvSpPr>
          <p:cNvPr id="3" name="Subtitle 2">
            <a:extLst>
              <a:ext uri="{FF2B5EF4-FFF2-40B4-BE49-F238E27FC236}">
                <a16:creationId xmlns:a16="http://schemas.microsoft.com/office/drawing/2014/main" id="{4B219809-9823-E5C1-322B-DCDB7769D492}"/>
              </a:ext>
            </a:extLst>
          </p:cNvPr>
          <p:cNvSpPr>
            <a:spLocks noGrp="1"/>
          </p:cNvSpPr>
          <p:nvPr>
            <p:ph type="subTitle" idx="1"/>
          </p:nvPr>
        </p:nvSpPr>
        <p:spPr>
          <a:xfrm>
            <a:off x="822960" y="5559552"/>
            <a:ext cx="6840110" cy="475938"/>
          </a:xfrm>
        </p:spPr>
        <p:txBody>
          <a:bodyPr/>
          <a:lstStyle>
            <a:lvl1pPr marL="0" indent="0" algn="l">
              <a:buNone/>
              <a:defRPr sz="24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7" name="Picture Placeholder 16">
            <a:extLst>
              <a:ext uri="{FF2B5EF4-FFF2-40B4-BE49-F238E27FC236}">
                <a16:creationId xmlns:a16="http://schemas.microsoft.com/office/drawing/2014/main" id="{4109FC96-A524-9411-F587-93938397D054}"/>
              </a:ext>
            </a:extLst>
          </p:cNvPr>
          <p:cNvSpPr>
            <a:spLocks noGrp="1"/>
          </p:cNvSpPr>
          <p:nvPr>
            <p:ph type="pic" sz="quarter" idx="11"/>
          </p:nvPr>
        </p:nvSpPr>
        <p:spPr>
          <a:xfrm>
            <a:off x="7793736" y="0"/>
            <a:ext cx="4398264" cy="6857999"/>
          </a:xfrm>
          <a:noFill/>
        </p:spPr>
        <p:txBody>
          <a:bodyPr anchor="t"/>
          <a:lstStyle>
            <a:lvl1pPr marL="0" indent="0" algn="ctr">
              <a:buNone/>
              <a:defRPr/>
            </a:lvl1pPr>
          </a:lstStyle>
          <a:p>
            <a:r>
              <a:rPr lang="en-US" noProof="0"/>
              <a:t>Click icon to add picture</a:t>
            </a:r>
            <a:endParaRPr lang="en-US" noProof="0" dirty="0"/>
          </a:p>
        </p:txBody>
      </p:sp>
    </p:spTree>
    <p:extLst>
      <p:ext uri="{BB962C8B-B14F-4D97-AF65-F5344CB8AC3E}">
        <p14:creationId xmlns:p14="http://schemas.microsoft.com/office/powerpoint/2010/main" val="4217870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4567E9-2483-C330-76B4-52F75C9504A9}"/>
              </a:ext>
            </a:extLst>
          </p:cNvPr>
          <p:cNvSpPr>
            <a:spLocks noGrp="1"/>
          </p:cNvSpPr>
          <p:nvPr>
            <p:ph type="title" hasCustomPrompt="1"/>
          </p:nvPr>
        </p:nvSpPr>
        <p:spPr>
          <a:xfrm>
            <a:off x="822960" y="822960"/>
            <a:ext cx="4389120" cy="192024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9" name="Content Placeholder 5">
            <a:extLst>
              <a:ext uri="{FF2B5EF4-FFF2-40B4-BE49-F238E27FC236}">
                <a16:creationId xmlns:a16="http://schemas.microsoft.com/office/drawing/2014/main" id="{380C9AC2-080F-B7EB-E5D9-98A11923C160}"/>
              </a:ext>
            </a:extLst>
          </p:cNvPr>
          <p:cNvSpPr>
            <a:spLocks noGrp="1"/>
          </p:cNvSpPr>
          <p:nvPr>
            <p:ph sz="quarter" idx="14"/>
          </p:nvPr>
        </p:nvSpPr>
        <p:spPr>
          <a:xfrm>
            <a:off x="822960" y="3529584"/>
            <a:ext cx="4389120" cy="2350008"/>
          </a:xfrm>
        </p:spPr>
        <p:txBody>
          <a:bodyPr/>
          <a:lstStyle>
            <a:lvl1pPr marL="285750" indent="-285750">
              <a:lnSpc>
                <a:spcPts val="2500"/>
              </a:lnSpc>
              <a:spcBef>
                <a:spcPts val="0"/>
              </a:spcBef>
              <a:spcAft>
                <a:spcPts val="1000"/>
              </a:spcAft>
              <a:buFont typeface="Arial" panose="020B0604020202020204" pitchFamily="34" charset="0"/>
              <a:buChar cha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Picture Placeholder 16">
            <a:extLst>
              <a:ext uri="{FF2B5EF4-FFF2-40B4-BE49-F238E27FC236}">
                <a16:creationId xmlns:a16="http://schemas.microsoft.com/office/drawing/2014/main" id="{A6C9DAC2-F86A-0D7B-2EA8-DAE9CF8E03B5}"/>
              </a:ext>
            </a:extLst>
          </p:cNvPr>
          <p:cNvSpPr>
            <a:spLocks noGrp="1"/>
          </p:cNvSpPr>
          <p:nvPr>
            <p:ph type="pic" sz="quarter" idx="13"/>
          </p:nvPr>
        </p:nvSpPr>
        <p:spPr>
          <a:xfrm>
            <a:off x="5690616" y="0"/>
            <a:ext cx="6501384" cy="6857999"/>
          </a:xfrm>
          <a:noFill/>
        </p:spPr>
        <p:txBody>
          <a:bodyPr anchor="t"/>
          <a:lstStyle>
            <a:lvl1pPr marL="0" indent="0" algn="ctr">
              <a:buNone/>
              <a:defRPr>
                <a:solidFill>
                  <a:schemeClr val="bg1"/>
                </a:solidFill>
              </a:defRPr>
            </a:lvl1pPr>
          </a:lstStyle>
          <a:p>
            <a:r>
              <a:rPr lang="en-US" noProof="0"/>
              <a:t>Click icon to add picture</a:t>
            </a:r>
            <a:endParaRPr lang="en-US" noProof="0" dirty="0"/>
          </a:p>
        </p:txBody>
      </p:sp>
      <p:sp>
        <p:nvSpPr>
          <p:cNvPr id="7" name="Footer Placeholder 6">
            <a:extLst>
              <a:ext uri="{FF2B5EF4-FFF2-40B4-BE49-F238E27FC236}">
                <a16:creationId xmlns:a16="http://schemas.microsoft.com/office/drawing/2014/main" id="{B5DF0DBE-FBE3-E653-13B1-8A27023E2F1E}"/>
              </a:ext>
            </a:extLst>
          </p:cNvPr>
          <p:cNvSpPr>
            <a:spLocks noGrp="1"/>
          </p:cNvSpPr>
          <p:nvPr>
            <p:ph type="ftr" sz="quarter" idx="11"/>
          </p:nvPr>
        </p:nvSpPr>
        <p:spPr>
          <a:xfrm>
            <a:off x="173736" y="6254496"/>
            <a:ext cx="4114800" cy="365125"/>
          </a:xfrm>
          <a:prstGeom prst="rect">
            <a:avLst/>
          </a:prstGeom>
        </p:spPr>
        <p:txBody>
          <a:bodyPr/>
          <a:lstStyle>
            <a:lvl1pPr>
              <a:defRPr>
                <a:solidFill>
                  <a:schemeClr val="bg1">
                    <a:alpha val="78000"/>
                  </a:schemeClr>
                </a:solidFill>
              </a:defRPr>
            </a:lvl1pPr>
          </a:lstStyle>
          <a:p>
            <a:endParaRPr lang="en-US" dirty="0"/>
          </a:p>
        </p:txBody>
      </p:sp>
      <p:sp>
        <p:nvSpPr>
          <p:cNvPr id="8" name="Slide Number Placeholder 7">
            <a:extLst>
              <a:ext uri="{FF2B5EF4-FFF2-40B4-BE49-F238E27FC236}">
                <a16:creationId xmlns:a16="http://schemas.microsoft.com/office/drawing/2014/main" id="{4339096C-E86B-C5A9-1F2F-E4FD0552DEF8}"/>
              </a:ext>
            </a:extLst>
          </p:cNvPr>
          <p:cNvSpPr>
            <a:spLocks noGrp="1"/>
          </p:cNvSpPr>
          <p:nvPr>
            <p:ph type="sldNum" sz="quarter" idx="12"/>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3317380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647C7-955C-FC73-3737-298D139F209D}"/>
              </a:ext>
            </a:extLst>
          </p:cNvPr>
          <p:cNvSpPr>
            <a:spLocks noGrp="1"/>
          </p:cNvSpPr>
          <p:nvPr>
            <p:ph type="title"/>
          </p:nvPr>
        </p:nvSpPr>
        <p:spPr>
          <a:xfrm>
            <a:off x="822960" y="822960"/>
            <a:ext cx="4754880" cy="4114800"/>
          </a:xfrm>
          <a:prstGeom prst="rect">
            <a:avLst/>
          </a:prstGeom>
        </p:spPr>
        <p:txBody>
          <a:bodyPr anchor="b">
            <a:noAutofit/>
          </a:bodyPr>
          <a:lstStyle>
            <a:lvl1pPr algn="r">
              <a:lnSpc>
                <a:spcPct val="100000"/>
              </a:lnSpc>
              <a:defRPr sz="5400" b="1">
                <a:solidFill>
                  <a:schemeClr val="bg1"/>
                </a:solidFill>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4EA9653-6F42-EC48-B443-D3FF0CD0D4C1}"/>
              </a:ext>
            </a:extLst>
          </p:cNvPr>
          <p:cNvSpPr>
            <a:spLocks noGrp="1"/>
          </p:cNvSpPr>
          <p:nvPr>
            <p:ph type="body" idx="1"/>
          </p:nvPr>
        </p:nvSpPr>
        <p:spPr>
          <a:xfrm>
            <a:off x="822960" y="5175504"/>
            <a:ext cx="4754880" cy="914400"/>
          </a:xfrm>
        </p:spPr>
        <p:txBody>
          <a:bodyPr/>
          <a:lstStyle>
            <a:lvl1pPr marL="0" indent="0" algn="r">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Picture Placeholder 8">
            <a:extLst>
              <a:ext uri="{FF2B5EF4-FFF2-40B4-BE49-F238E27FC236}">
                <a16:creationId xmlns:a16="http://schemas.microsoft.com/office/drawing/2014/main" id="{37A5DB37-3750-510E-8CAA-D76AFD5CC5D8}"/>
              </a:ext>
            </a:extLst>
          </p:cNvPr>
          <p:cNvSpPr>
            <a:spLocks noGrp="1"/>
          </p:cNvSpPr>
          <p:nvPr>
            <p:ph type="pic" sz="quarter" idx="10"/>
          </p:nvPr>
        </p:nvSpPr>
        <p:spPr>
          <a:xfrm>
            <a:off x="6096000" y="0"/>
            <a:ext cx="6096000" cy="6858000"/>
          </a:xfrm>
          <a:solidFill>
            <a:schemeClr val="bg1">
              <a:lumMod val="95000"/>
            </a:schemeClr>
          </a:solidFill>
        </p:spPr>
        <p:txBody>
          <a:bodyPr anchor="t"/>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2925168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577E-706F-A37B-4229-35D618DD2969}"/>
              </a:ext>
            </a:extLst>
          </p:cNvPr>
          <p:cNvSpPr>
            <a:spLocks noGrp="1"/>
          </p:cNvSpPr>
          <p:nvPr>
            <p:ph type="title" hasCustomPrompt="1"/>
          </p:nvPr>
        </p:nvSpPr>
        <p:spPr>
          <a:xfrm>
            <a:off x="822960" y="822960"/>
            <a:ext cx="4937760" cy="192024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4" name="Content Placeholder 3">
            <a:extLst>
              <a:ext uri="{FF2B5EF4-FFF2-40B4-BE49-F238E27FC236}">
                <a16:creationId xmlns:a16="http://schemas.microsoft.com/office/drawing/2014/main" id="{A915BFF6-ADF4-B12B-F366-E1E7F245C3B3}"/>
              </a:ext>
            </a:extLst>
          </p:cNvPr>
          <p:cNvSpPr>
            <a:spLocks noGrp="1"/>
          </p:cNvSpPr>
          <p:nvPr>
            <p:ph sz="half" idx="2"/>
          </p:nvPr>
        </p:nvSpPr>
        <p:spPr>
          <a:xfrm>
            <a:off x="6263640" y="822960"/>
            <a:ext cx="5111496" cy="3566160"/>
          </a:xfrm>
        </p:spPr>
        <p:txBody>
          <a:bodyPr/>
          <a:lstStyle>
            <a:lvl1pPr marL="283464" indent="-283464">
              <a:defRPr sz="1800">
                <a:solidFill>
                  <a:schemeClr val="bg1"/>
                </a:solidFill>
              </a:defRPr>
            </a:lvl1pPr>
            <a:lvl2pPr indent="-283464">
              <a:defRPr sz="1600">
                <a:solidFill>
                  <a:schemeClr val="bg1"/>
                </a:solidFill>
              </a:defRPr>
            </a:lvl2pPr>
            <a:lvl3pPr indent="-283464">
              <a:defRPr sz="1400">
                <a:solidFill>
                  <a:schemeClr val="bg1"/>
                </a:solidFill>
              </a:defRPr>
            </a:lvl3pPr>
            <a:lvl4pPr indent="-283464">
              <a:defRPr sz="1400">
                <a:solidFill>
                  <a:schemeClr val="bg1"/>
                </a:solidFill>
              </a:defRPr>
            </a:lvl4pPr>
            <a:lvl5pPr indent="-283464">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16">
            <a:extLst>
              <a:ext uri="{FF2B5EF4-FFF2-40B4-BE49-F238E27FC236}">
                <a16:creationId xmlns:a16="http://schemas.microsoft.com/office/drawing/2014/main" id="{6EAC12B0-20CC-C7DC-2FB8-1B9FE9CCFCCB}"/>
              </a:ext>
            </a:extLst>
          </p:cNvPr>
          <p:cNvSpPr>
            <a:spLocks noGrp="1"/>
          </p:cNvSpPr>
          <p:nvPr>
            <p:ph type="pic" sz="quarter" idx="14"/>
          </p:nvPr>
        </p:nvSpPr>
        <p:spPr>
          <a:xfrm>
            <a:off x="1" y="4471416"/>
            <a:ext cx="12192000" cy="2386584"/>
          </a:xfrm>
          <a:noFill/>
        </p:spPr>
        <p:txBody>
          <a:bodyPr anchor="t"/>
          <a:lstStyle>
            <a:lvl1pPr marL="0" indent="0" algn="ctr">
              <a:buNone/>
              <a:defRPr>
                <a:solidFill>
                  <a:schemeClr val="bg1"/>
                </a:solidFill>
              </a:defRPr>
            </a:lvl1pPr>
          </a:lstStyle>
          <a:p>
            <a:r>
              <a:rPr lang="en-US" noProof="0"/>
              <a:t>Click icon to add picture</a:t>
            </a:r>
            <a:endParaRPr lang="en-US" noProof="0" dirty="0"/>
          </a:p>
        </p:txBody>
      </p:sp>
      <p:sp>
        <p:nvSpPr>
          <p:cNvPr id="14" name="Footer Placeholder 13">
            <a:extLst>
              <a:ext uri="{FF2B5EF4-FFF2-40B4-BE49-F238E27FC236}">
                <a16:creationId xmlns:a16="http://schemas.microsoft.com/office/drawing/2014/main" id="{C78AC046-3CF2-802F-750B-B70D9B89A33E}"/>
              </a:ext>
            </a:extLst>
          </p:cNvPr>
          <p:cNvSpPr>
            <a:spLocks noGrp="1"/>
          </p:cNvSpPr>
          <p:nvPr>
            <p:ph type="ftr" sz="quarter" idx="12"/>
          </p:nvPr>
        </p:nvSpPr>
        <p:spPr>
          <a:xfrm>
            <a:off x="173736" y="6254496"/>
            <a:ext cx="4114800" cy="365125"/>
          </a:xfrm>
          <a:prstGeom prst="rect">
            <a:avLst/>
          </a:prstGeom>
        </p:spPr>
        <p:txBody>
          <a:bodyPr/>
          <a:lstStyle>
            <a:lvl1pPr>
              <a:defRPr>
                <a:solidFill>
                  <a:schemeClr val="bg1">
                    <a:alpha val="78000"/>
                  </a:schemeClr>
                </a:solidFill>
              </a:defRPr>
            </a:lvl1pPr>
          </a:lstStyle>
          <a:p>
            <a:endParaRPr lang="en-US" dirty="0"/>
          </a:p>
        </p:txBody>
      </p:sp>
      <p:sp>
        <p:nvSpPr>
          <p:cNvPr id="15" name="Slide Number Placeholder 14">
            <a:extLst>
              <a:ext uri="{FF2B5EF4-FFF2-40B4-BE49-F238E27FC236}">
                <a16:creationId xmlns:a16="http://schemas.microsoft.com/office/drawing/2014/main" id="{E9B26AA9-8344-BF2E-82C8-AF9EDF269B92}"/>
              </a:ext>
            </a:extLst>
          </p:cNvPr>
          <p:cNvSpPr>
            <a:spLocks noGrp="1"/>
          </p:cNvSpPr>
          <p:nvPr>
            <p:ph type="sldNum" sz="quarter" idx="13"/>
          </p:nvPr>
        </p:nvSpPr>
        <p:spPr/>
        <p:txBody>
          <a:bodyPr/>
          <a:lstStyle>
            <a:lvl1pPr>
              <a:defRPr>
                <a:solidFill>
                  <a:schemeClr val="bg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920933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and title">
    <p:bg>
      <p:bgPr>
        <a:solidFill>
          <a:schemeClr val="accent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4567E9-2483-C330-76B4-52F75C9504A9}"/>
              </a:ext>
            </a:extLst>
          </p:cNvPr>
          <p:cNvSpPr>
            <a:spLocks noGrp="1"/>
          </p:cNvSpPr>
          <p:nvPr>
            <p:ph type="title" hasCustomPrompt="1"/>
          </p:nvPr>
        </p:nvSpPr>
        <p:spPr>
          <a:xfrm>
            <a:off x="6675120" y="822960"/>
            <a:ext cx="4754880" cy="4114800"/>
          </a:xfrm>
          <a:prstGeom prst="rect">
            <a:avLst/>
          </a:prstGeom>
        </p:spPr>
        <p:txBody>
          <a:bodyPr anchor="b">
            <a:normAutofit/>
          </a:bodyPr>
          <a:lstStyle>
            <a:lvl1pPr>
              <a:defRPr sz="5400" b="1">
                <a:solidFill>
                  <a:schemeClr val="bg1"/>
                </a:solidFill>
                <a:latin typeface="+mj-lt"/>
              </a:defRPr>
            </a:lvl1pPr>
          </a:lstStyle>
          <a:p>
            <a:r>
              <a:rPr lang="en-US" dirty="0"/>
              <a:t>click to edit master title style</a:t>
            </a:r>
          </a:p>
        </p:txBody>
      </p:sp>
      <p:sp>
        <p:nvSpPr>
          <p:cNvPr id="2" name="Picture Placeholder 16">
            <a:extLst>
              <a:ext uri="{FF2B5EF4-FFF2-40B4-BE49-F238E27FC236}">
                <a16:creationId xmlns:a16="http://schemas.microsoft.com/office/drawing/2014/main" id="{A6C9DAC2-F86A-0D7B-2EA8-DAE9CF8E03B5}"/>
              </a:ext>
            </a:extLst>
          </p:cNvPr>
          <p:cNvSpPr>
            <a:spLocks noGrp="1"/>
          </p:cNvSpPr>
          <p:nvPr>
            <p:ph type="pic" sz="quarter" idx="13"/>
          </p:nvPr>
        </p:nvSpPr>
        <p:spPr>
          <a:xfrm>
            <a:off x="0" y="0"/>
            <a:ext cx="6099048" cy="6857999"/>
          </a:xfrm>
          <a:solidFill>
            <a:schemeClr val="bg1">
              <a:lumMod val="95000"/>
            </a:schemeClr>
          </a:solidFill>
        </p:spPr>
        <p:txBody>
          <a:bodyPr anchor="t"/>
          <a:lstStyle>
            <a:lvl1pPr marL="0" indent="0" algn="ctr">
              <a:buNone/>
              <a:defRPr>
                <a:solidFill>
                  <a:schemeClr val="tx1"/>
                </a:solidFill>
              </a:defRPr>
            </a:lvl1pPr>
          </a:lstStyle>
          <a:p>
            <a:r>
              <a:rPr lang="en-US" noProof="0"/>
              <a:t>Click icon to add picture</a:t>
            </a:r>
            <a:endParaRPr lang="en-US" noProof="0" dirty="0"/>
          </a:p>
        </p:txBody>
      </p:sp>
      <p:sp>
        <p:nvSpPr>
          <p:cNvPr id="3" name="Text Placeholder 2">
            <a:extLst>
              <a:ext uri="{FF2B5EF4-FFF2-40B4-BE49-F238E27FC236}">
                <a16:creationId xmlns:a16="http://schemas.microsoft.com/office/drawing/2014/main" id="{D248F38D-10C4-434A-0F9B-619CCAB674D3}"/>
              </a:ext>
            </a:extLst>
          </p:cNvPr>
          <p:cNvSpPr>
            <a:spLocks noGrp="1"/>
          </p:cNvSpPr>
          <p:nvPr>
            <p:ph type="body" idx="1"/>
          </p:nvPr>
        </p:nvSpPr>
        <p:spPr>
          <a:xfrm>
            <a:off x="6675120" y="5175504"/>
            <a:ext cx="4754880" cy="914400"/>
          </a:xfrm>
        </p:spPr>
        <p:txBody>
          <a:bodyPr/>
          <a:lstStyle>
            <a:lvl1pPr marL="0" indent="0" algn="l">
              <a:buFont typeface="Arial" panose="020B0604020202020204" pitchFamily="34" charset="0"/>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33502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2E9B473-9612-90C4-92F3-3DAB99570ABE}"/>
              </a:ext>
            </a:extLst>
          </p:cNvPr>
          <p:cNvSpPr>
            <a:spLocks noGrp="1"/>
          </p:cNvSpPr>
          <p:nvPr>
            <p:ph type="title" hasCustomPrompt="1"/>
          </p:nvPr>
        </p:nvSpPr>
        <p:spPr>
          <a:xfrm>
            <a:off x="822960" y="822960"/>
            <a:ext cx="4023360" cy="192024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3" name="Content Placeholder 2">
            <a:extLst>
              <a:ext uri="{FF2B5EF4-FFF2-40B4-BE49-F238E27FC236}">
                <a16:creationId xmlns:a16="http://schemas.microsoft.com/office/drawing/2014/main" id="{B1119AD1-1029-1DE8-E36D-41EF92EDBFC2}"/>
              </a:ext>
            </a:extLst>
          </p:cNvPr>
          <p:cNvSpPr>
            <a:spLocks noGrp="1"/>
          </p:cNvSpPr>
          <p:nvPr>
            <p:ph idx="1"/>
          </p:nvPr>
        </p:nvSpPr>
        <p:spPr>
          <a:xfrm>
            <a:off x="822960" y="3529584"/>
            <a:ext cx="4023360" cy="1920240"/>
          </a:xfrm>
        </p:spPr>
        <p:txBody>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a:extLst>
              <a:ext uri="{FF2B5EF4-FFF2-40B4-BE49-F238E27FC236}">
                <a16:creationId xmlns:a16="http://schemas.microsoft.com/office/drawing/2014/main" id="{E59FE3EB-4655-2339-C82A-C74B21F76556}"/>
              </a:ext>
            </a:extLst>
          </p:cNvPr>
          <p:cNvSpPr>
            <a:spLocks noGrp="1"/>
          </p:cNvSpPr>
          <p:nvPr>
            <p:ph idx="15"/>
          </p:nvPr>
        </p:nvSpPr>
        <p:spPr>
          <a:xfrm>
            <a:off x="5486400" y="822960"/>
            <a:ext cx="5861304" cy="4846320"/>
          </a:xfrm>
        </p:spPr>
        <p:txBody>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E24F3A78-F067-8639-9E61-32AE80986E08}"/>
              </a:ext>
            </a:extLst>
          </p:cNvPr>
          <p:cNvSpPr>
            <a:spLocks noGrp="1"/>
          </p:cNvSpPr>
          <p:nvPr>
            <p:ph type="pic" sz="quarter" idx="12"/>
          </p:nvPr>
        </p:nvSpPr>
        <p:spPr>
          <a:xfrm>
            <a:off x="0" y="6007608"/>
            <a:ext cx="12192000" cy="850392"/>
          </a:xfrm>
          <a:prstGeom prst="rect">
            <a:avLst/>
          </a:prstGeom>
          <a:solidFill>
            <a:schemeClr val="accent1">
              <a:lumMod val="75000"/>
            </a:schemeClr>
          </a:solidFill>
        </p:spPr>
        <p:txBody>
          <a:bodyPr wrap="square">
            <a:noAutofit/>
          </a:bodyPr>
          <a:lstStyle>
            <a:lvl1pPr marL="0" indent="0" algn="l">
              <a:buNone/>
              <a:defRPr/>
            </a:lvl1pPr>
          </a:lstStyle>
          <a:p>
            <a:r>
              <a:rPr lang="en-US"/>
              <a:t>Click icon to add picture</a:t>
            </a:r>
            <a:endParaRPr lang="en-US" dirty="0"/>
          </a:p>
        </p:txBody>
      </p:sp>
      <p:sp>
        <p:nvSpPr>
          <p:cNvPr id="2" name="Footer Placeholder 1">
            <a:extLst>
              <a:ext uri="{FF2B5EF4-FFF2-40B4-BE49-F238E27FC236}">
                <a16:creationId xmlns:a16="http://schemas.microsoft.com/office/drawing/2014/main" id="{FFD9871F-9716-E693-46E0-C82668C233AA}"/>
              </a:ext>
            </a:extLst>
          </p:cNvPr>
          <p:cNvSpPr>
            <a:spLocks noGrp="1"/>
          </p:cNvSpPr>
          <p:nvPr>
            <p:ph type="ftr" sz="quarter" idx="13"/>
          </p:nvPr>
        </p:nvSpPr>
        <p:spPr>
          <a:xfrm>
            <a:off x="173736" y="6276547"/>
            <a:ext cx="4114800" cy="365125"/>
          </a:xfrm>
          <a:prstGeom prst="rect">
            <a:avLst/>
          </a:prstGeom>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33B6AA57-B313-9EB7-BDE7-E6B64F9104E4}"/>
              </a:ext>
            </a:extLst>
          </p:cNvPr>
          <p:cNvSpPr>
            <a:spLocks noGrp="1"/>
          </p:cNvSpPr>
          <p:nvPr>
            <p:ph type="sldNum" sz="quarter" idx="14"/>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1126926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4567E9-2483-C330-76B4-52F75C9504A9}"/>
              </a:ext>
            </a:extLst>
          </p:cNvPr>
          <p:cNvSpPr>
            <a:spLocks noGrp="1"/>
          </p:cNvSpPr>
          <p:nvPr>
            <p:ph type="title" hasCustomPrompt="1"/>
          </p:nvPr>
        </p:nvSpPr>
        <p:spPr>
          <a:xfrm>
            <a:off x="6812280" y="822960"/>
            <a:ext cx="4663440" cy="192024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9" name="Picture Placeholder 8">
            <a:extLst>
              <a:ext uri="{FF2B5EF4-FFF2-40B4-BE49-F238E27FC236}">
                <a16:creationId xmlns:a16="http://schemas.microsoft.com/office/drawing/2014/main" id="{37A5DB37-3750-510E-8CAA-D76AFD5CC5D8}"/>
              </a:ext>
            </a:extLst>
          </p:cNvPr>
          <p:cNvSpPr>
            <a:spLocks noGrp="1"/>
          </p:cNvSpPr>
          <p:nvPr>
            <p:ph type="pic" sz="quarter" idx="10"/>
          </p:nvPr>
        </p:nvSpPr>
        <p:spPr>
          <a:xfrm>
            <a:off x="0" y="0"/>
            <a:ext cx="6108192" cy="6858000"/>
          </a:xfrm>
          <a:solidFill>
            <a:schemeClr val="bg1">
              <a:lumMod val="95000"/>
            </a:schemeClr>
          </a:solidFill>
        </p:spPr>
        <p:txBody>
          <a:bodyPr anchor="ctr"/>
          <a:lstStyle>
            <a:lvl1pPr marL="0" indent="0" algn="ctr">
              <a:buNone/>
              <a:defRPr/>
            </a:lvl1pPr>
          </a:lstStyle>
          <a:p>
            <a:r>
              <a:rPr lang="en-US"/>
              <a:t>Click icon to add picture</a:t>
            </a:r>
            <a:endParaRPr lang="en-US" dirty="0"/>
          </a:p>
        </p:txBody>
      </p:sp>
      <p:sp>
        <p:nvSpPr>
          <p:cNvPr id="5" name="Content Placeholder 5">
            <a:extLst>
              <a:ext uri="{FF2B5EF4-FFF2-40B4-BE49-F238E27FC236}">
                <a16:creationId xmlns:a16="http://schemas.microsoft.com/office/drawing/2014/main" id="{71B91E2B-214A-27EB-DD9A-E9FF3D8BFBD7}"/>
              </a:ext>
            </a:extLst>
          </p:cNvPr>
          <p:cNvSpPr>
            <a:spLocks noGrp="1"/>
          </p:cNvSpPr>
          <p:nvPr>
            <p:ph sz="quarter" idx="14"/>
          </p:nvPr>
        </p:nvSpPr>
        <p:spPr>
          <a:xfrm>
            <a:off x="6812280" y="3529584"/>
            <a:ext cx="4663440" cy="2350008"/>
          </a:xfrm>
        </p:spPr>
        <p:txBody>
          <a:bodyPr/>
          <a:lstStyle>
            <a:lvl1pPr marL="285750" indent="-285750">
              <a:lnSpc>
                <a:spcPct val="90000"/>
              </a:lnSpc>
              <a:spcBef>
                <a:spcPts val="1000"/>
              </a:spcBef>
              <a:spcAft>
                <a:spcPts val="0"/>
              </a:spcAft>
              <a:buFont typeface="Arial" panose="020B0604020202020204" pitchFamily="34" charset="0"/>
              <a:buChar cha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CD0CFB59-AAC5-2429-8ABD-5C7810D2FE83}"/>
              </a:ext>
            </a:extLst>
          </p:cNvPr>
          <p:cNvSpPr>
            <a:spLocks noGrp="1"/>
          </p:cNvSpPr>
          <p:nvPr>
            <p:ph type="ftr" sz="quarter" idx="11"/>
          </p:nvPr>
        </p:nvSpPr>
        <p:spPr>
          <a:xfrm>
            <a:off x="6812280" y="6254496"/>
            <a:ext cx="4114800" cy="365125"/>
          </a:xfrm>
          <a:prstGeom prst="rect">
            <a:avLst/>
          </a:prstGeom>
        </p:spPr>
        <p:txBody>
          <a:bodyPr/>
          <a:lstStyle>
            <a:lvl1pPr>
              <a:defRPr>
                <a:solidFill>
                  <a:schemeClr val="bg1">
                    <a:alpha val="78000"/>
                  </a:schemeClr>
                </a:solidFill>
              </a:defRPr>
            </a:lvl1pPr>
          </a:lstStyle>
          <a:p>
            <a:endParaRPr lang="en-US" dirty="0"/>
          </a:p>
        </p:txBody>
      </p:sp>
      <p:sp>
        <p:nvSpPr>
          <p:cNvPr id="6" name="Slide Number Placeholder 5">
            <a:extLst>
              <a:ext uri="{FF2B5EF4-FFF2-40B4-BE49-F238E27FC236}">
                <a16:creationId xmlns:a16="http://schemas.microsoft.com/office/drawing/2014/main" id="{A4BBF308-C3AC-92A2-F532-FF8180F43036}"/>
              </a:ext>
            </a:extLst>
          </p:cNvPr>
          <p:cNvSpPr>
            <a:spLocks noGrp="1"/>
          </p:cNvSpPr>
          <p:nvPr>
            <p:ph type="sldNum" sz="quarter" idx="12"/>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3565274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5">
            <a:lumMod val="50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22960" y="1097280"/>
            <a:ext cx="10515600" cy="164592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0" y="-23150"/>
            <a:ext cx="12192000" cy="667512"/>
          </a:xfrm>
          <a:solidFill>
            <a:schemeClr val="accent1">
              <a:lumMod val="75000"/>
            </a:schemeClr>
          </a:solidFill>
        </p:spPr>
        <p:txBody>
          <a:bodyPr/>
          <a:lstStyle>
            <a:lvl1pPr marL="0" indent="0" algn="l">
              <a:buNone/>
              <a:defRPr sz="2000">
                <a:solidFill>
                  <a:schemeClr val="bg1"/>
                </a:solidFill>
              </a:defRPr>
            </a:lvl1pPr>
          </a:lstStyle>
          <a:p>
            <a:r>
              <a:rPr lang="en-US"/>
              <a:t>Click icon to add picture</a:t>
            </a:r>
            <a:endParaRPr lang="en-US" dirty="0"/>
          </a:p>
        </p:txBody>
      </p:sp>
      <p:sp>
        <p:nvSpPr>
          <p:cNvPr id="19" name="Content Placeholder 2">
            <a:extLst>
              <a:ext uri="{FF2B5EF4-FFF2-40B4-BE49-F238E27FC236}">
                <a16:creationId xmlns:a16="http://schemas.microsoft.com/office/drawing/2014/main" id="{EDED7F42-DE45-0982-D0EE-36467303760D}"/>
              </a:ext>
            </a:extLst>
          </p:cNvPr>
          <p:cNvSpPr>
            <a:spLocks noGrp="1"/>
          </p:cNvSpPr>
          <p:nvPr>
            <p:ph idx="1"/>
          </p:nvPr>
        </p:nvSpPr>
        <p:spPr>
          <a:xfrm>
            <a:off x="822960" y="3529584"/>
            <a:ext cx="4937760" cy="2103120"/>
          </a:xfrm>
        </p:spPr>
        <p:txBody>
          <a:bodyPr/>
          <a:lstStyle>
            <a:lvl1pPr marL="0" indent="0">
              <a:buNone/>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5">
            <a:extLst>
              <a:ext uri="{FF2B5EF4-FFF2-40B4-BE49-F238E27FC236}">
                <a16:creationId xmlns:a16="http://schemas.microsoft.com/office/drawing/2014/main" id="{6B366AA0-2DAB-8B01-E9CA-4EFD01184AB1}"/>
              </a:ext>
            </a:extLst>
          </p:cNvPr>
          <p:cNvSpPr>
            <a:spLocks noGrp="1"/>
          </p:cNvSpPr>
          <p:nvPr>
            <p:ph sz="quarter" idx="14"/>
          </p:nvPr>
        </p:nvSpPr>
        <p:spPr>
          <a:xfrm>
            <a:off x="6400800" y="3529584"/>
            <a:ext cx="4937760" cy="2103120"/>
          </a:xfrm>
        </p:spPr>
        <p:txBody>
          <a:bodyPr/>
          <a:lstStyle>
            <a:lvl1pPr marL="0" indent="0">
              <a:lnSpc>
                <a:spcPct val="90000"/>
              </a:lnSpc>
              <a:spcBef>
                <a:spcPts val="1000"/>
              </a:spcBef>
              <a:spcAft>
                <a:spcPts val="0"/>
              </a:spcAft>
              <a:buFont typeface="Arial" panose="020B0604020202020204" pitchFamily="34" charset="0"/>
              <a:buNone/>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EC3AD13A-778C-0B94-E890-F60B86ABB584}"/>
              </a:ext>
            </a:extLst>
          </p:cNvPr>
          <p:cNvSpPr>
            <a:spLocks noGrp="1"/>
          </p:cNvSpPr>
          <p:nvPr>
            <p:ph type="ftr" sz="quarter" idx="29"/>
          </p:nvPr>
        </p:nvSpPr>
        <p:spPr>
          <a:xfrm>
            <a:off x="173736" y="6254496"/>
            <a:ext cx="4114800" cy="365125"/>
          </a:xfrm>
          <a:prstGeom prst="rect">
            <a:avLst/>
          </a:prstGeom>
        </p:spPr>
        <p:txBody>
          <a:bodyPr/>
          <a:lstStyle>
            <a:lvl1pPr>
              <a:defRPr>
                <a:solidFill>
                  <a:schemeClr val="bg1"/>
                </a:solidFill>
              </a:defRPr>
            </a:lvl1pPr>
          </a:lstStyle>
          <a:p>
            <a:endParaRPr lang="en-US" dirty="0"/>
          </a:p>
        </p:txBody>
      </p:sp>
      <p:sp>
        <p:nvSpPr>
          <p:cNvPr id="3" name="Slide Number Placeholder 2">
            <a:extLst>
              <a:ext uri="{FF2B5EF4-FFF2-40B4-BE49-F238E27FC236}">
                <a16:creationId xmlns:a16="http://schemas.microsoft.com/office/drawing/2014/main" id="{2434822A-F2F6-6134-01C8-6CB9A884CDD6}"/>
              </a:ext>
            </a:extLst>
          </p:cNvPr>
          <p:cNvSpPr>
            <a:spLocks noGrp="1"/>
          </p:cNvSpPr>
          <p:nvPr>
            <p:ph type="sldNum" sz="quarter" idx="30"/>
          </p:nvPr>
        </p:nvSpPr>
        <p:spPr/>
        <p:txBody>
          <a:bodyPr/>
          <a:lstStyle>
            <a:lvl1pPr>
              <a:defRPr>
                <a:solidFill>
                  <a:schemeClr val="bg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4136719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chemeClr val="accent2"/>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22960" y="1097280"/>
            <a:ext cx="10424160" cy="164592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0" y="0"/>
            <a:ext cx="12192000" cy="658368"/>
          </a:xfrm>
          <a:solidFill>
            <a:schemeClr val="accent2">
              <a:lumMod val="20000"/>
              <a:lumOff val="80000"/>
            </a:schemeClr>
          </a:solidFill>
        </p:spPr>
        <p:txBody>
          <a:bodyPr/>
          <a:lstStyle>
            <a:lvl1pPr marL="0" indent="0" algn="l">
              <a:buNone/>
              <a:defRPr sz="1800"/>
            </a:lvl1pPr>
          </a:lstStyle>
          <a:p>
            <a:r>
              <a:rPr lang="en-US"/>
              <a:t>Click icon to add picture</a:t>
            </a:r>
            <a:endParaRPr lang="en-US" dirty="0"/>
          </a:p>
        </p:txBody>
      </p:sp>
      <p:sp>
        <p:nvSpPr>
          <p:cNvPr id="8" name="Content Placeholder 2">
            <a:extLst>
              <a:ext uri="{FF2B5EF4-FFF2-40B4-BE49-F238E27FC236}">
                <a16:creationId xmlns:a16="http://schemas.microsoft.com/office/drawing/2014/main" id="{9ADC6F7A-27D8-EC45-FC60-C8858243DDB0}"/>
              </a:ext>
            </a:extLst>
          </p:cNvPr>
          <p:cNvSpPr>
            <a:spLocks noGrp="1"/>
          </p:cNvSpPr>
          <p:nvPr>
            <p:ph idx="1"/>
          </p:nvPr>
        </p:nvSpPr>
        <p:spPr>
          <a:xfrm>
            <a:off x="822960" y="3529584"/>
            <a:ext cx="3200400" cy="2286000"/>
          </a:xfrm>
        </p:spPr>
        <p:txBody>
          <a:bodyPr/>
          <a:lstStyle>
            <a:lvl1pPr marL="285750" indent="-285750">
              <a:buFont typeface="Arial" panose="020B0604020202020204" pitchFamily="34" charset="0"/>
              <a:buChar cha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5">
            <a:extLst>
              <a:ext uri="{FF2B5EF4-FFF2-40B4-BE49-F238E27FC236}">
                <a16:creationId xmlns:a16="http://schemas.microsoft.com/office/drawing/2014/main" id="{2EA7E2BE-086F-5B51-B0E9-BDC91DF14B7B}"/>
              </a:ext>
            </a:extLst>
          </p:cNvPr>
          <p:cNvSpPr>
            <a:spLocks noGrp="1"/>
          </p:cNvSpPr>
          <p:nvPr>
            <p:ph sz="quarter" idx="15"/>
          </p:nvPr>
        </p:nvSpPr>
        <p:spPr>
          <a:xfrm>
            <a:off x="4261104" y="3529584"/>
            <a:ext cx="6986016" cy="2231136"/>
          </a:xfrm>
        </p:spPr>
        <p:txBody>
          <a:bodyPr/>
          <a:lstStyle>
            <a:lvl1pPr marL="0" indent="0">
              <a:lnSpc>
                <a:spcPct val="90000"/>
              </a:lnSpc>
              <a:spcBef>
                <a:spcPts val="1000"/>
              </a:spcBef>
              <a:spcAft>
                <a:spcPts val="0"/>
              </a:spcAft>
              <a:buFont typeface="Arial" panose="020B0604020202020204" pitchFamily="34" charset="0"/>
              <a:buNone/>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5C83E49A-BDF1-7E34-30FE-A4A45160F7AB}"/>
              </a:ext>
            </a:extLst>
          </p:cNvPr>
          <p:cNvSpPr>
            <a:spLocks noGrp="1"/>
          </p:cNvSpPr>
          <p:nvPr>
            <p:ph type="ftr" sz="quarter" idx="13"/>
          </p:nvPr>
        </p:nvSpPr>
        <p:spPr>
          <a:xfrm>
            <a:off x="173736" y="6254496"/>
            <a:ext cx="4114800" cy="365125"/>
          </a:xfrm>
          <a:prstGeom prst="rect">
            <a:avLst/>
          </a:prstGeom>
        </p:spPr>
        <p:txBody>
          <a:bodyPr/>
          <a:lstStyle>
            <a:lvl1pPr>
              <a:defRPr>
                <a:solidFill>
                  <a:schemeClr val="bg1">
                    <a:alpha val="78000"/>
                  </a:schemeClr>
                </a:solidFill>
              </a:defRPr>
            </a:lvl1pPr>
          </a:lstStyle>
          <a:p>
            <a:endParaRPr lang="en-US" dirty="0"/>
          </a:p>
        </p:txBody>
      </p:sp>
      <p:sp>
        <p:nvSpPr>
          <p:cNvPr id="6" name="Slide Number Placeholder 5">
            <a:extLst>
              <a:ext uri="{FF2B5EF4-FFF2-40B4-BE49-F238E27FC236}">
                <a16:creationId xmlns:a16="http://schemas.microsoft.com/office/drawing/2014/main" id="{CE10355B-1B69-AD49-6AB0-3D194609B2F5}"/>
              </a:ext>
            </a:extLst>
          </p:cNvPr>
          <p:cNvSpPr>
            <a:spLocks noGrp="1"/>
          </p:cNvSpPr>
          <p:nvPr>
            <p:ph type="sldNum" sz="quarter" idx="14"/>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4189783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tx2"/>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22960" y="1097280"/>
            <a:ext cx="10424160" cy="164592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0" y="0"/>
            <a:ext cx="12192000" cy="658368"/>
          </a:xfrm>
          <a:solidFill>
            <a:schemeClr val="accent1">
              <a:lumMod val="75000"/>
            </a:schemeClr>
          </a:solidFill>
        </p:spPr>
        <p:txBody>
          <a:bodyPr/>
          <a:lstStyle>
            <a:lvl1pPr marL="0" indent="0" algn="ctr">
              <a:buNone/>
              <a:defRPr/>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B1119AD1-1029-1DE8-E36D-41EF92EDBFC2}"/>
              </a:ext>
            </a:extLst>
          </p:cNvPr>
          <p:cNvSpPr>
            <a:spLocks noGrp="1"/>
          </p:cNvSpPr>
          <p:nvPr>
            <p:ph idx="1"/>
          </p:nvPr>
        </p:nvSpPr>
        <p:spPr>
          <a:xfrm>
            <a:off x="914400" y="3529584"/>
            <a:ext cx="10360152" cy="2231136"/>
          </a:xfrm>
        </p:spPr>
        <p:txBody>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5C83E49A-BDF1-7E34-30FE-A4A45160F7AB}"/>
              </a:ext>
            </a:extLst>
          </p:cNvPr>
          <p:cNvSpPr>
            <a:spLocks noGrp="1"/>
          </p:cNvSpPr>
          <p:nvPr>
            <p:ph type="ftr" sz="quarter" idx="13"/>
          </p:nvPr>
        </p:nvSpPr>
        <p:spPr>
          <a:xfrm>
            <a:off x="173736" y="6254496"/>
            <a:ext cx="4114800" cy="365125"/>
          </a:xfrm>
          <a:prstGeom prst="rect">
            <a:avLst/>
          </a:prstGeom>
        </p:spPr>
        <p:txBody>
          <a:bodyPr/>
          <a:lstStyle>
            <a:lvl1pPr>
              <a:defRPr>
                <a:solidFill>
                  <a:schemeClr val="bg1">
                    <a:alpha val="78000"/>
                  </a:schemeClr>
                </a:solidFill>
              </a:defRPr>
            </a:lvl1pPr>
          </a:lstStyle>
          <a:p>
            <a:endParaRPr lang="en-US" dirty="0"/>
          </a:p>
        </p:txBody>
      </p:sp>
      <p:sp>
        <p:nvSpPr>
          <p:cNvPr id="6" name="Slide Number Placeholder 5">
            <a:extLst>
              <a:ext uri="{FF2B5EF4-FFF2-40B4-BE49-F238E27FC236}">
                <a16:creationId xmlns:a16="http://schemas.microsoft.com/office/drawing/2014/main" id="{CE10355B-1B69-AD49-6AB0-3D194609B2F5}"/>
              </a:ext>
            </a:extLst>
          </p:cNvPr>
          <p:cNvSpPr>
            <a:spLocks noGrp="1"/>
          </p:cNvSpPr>
          <p:nvPr>
            <p:ph type="sldNum" sz="quarter" idx="14"/>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1909347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4567E9-2483-C330-76B4-52F75C9504A9}"/>
              </a:ext>
            </a:extLst>
          </p:cNvPr>
          <p:cNvSpPr>
            <a:spLocks noGrp="1"/>
          </p:cNvSpPr>
          <p:nvPr>
            <p:ph type="title" hasCustomPrompt="1"/>
          </p:nvPr>
        </p:nvSpPr>
        <p:spPr>
          <a:xfrm>
            <a:off x="4370832" y="822960"/>
            <a:ext cx="7040880" cy="5212080"/>
          </a:xfrm>
          <a:prstGeom prst="rect">
            <a:avLst/>
          </a:prstGeom>
        </p:spPr>
        <p:txBody>
          <a:bodyPr anchor="ctr">
            <a:normAutofit/>
          </a:bodyPr>
          <a:lstStyle>
            <a:lvl1pPr>
              <a:defRPr sz="6000" b="1" cap="all" baseline="0">
                <a:solidFill>
                  <a:schemeClr val="tx2"/>
                </a:solidFill>
                <a:latin typeface="+mj-lt"/>
              </a:defRPr>
            </a:lvl1pPr>
          </a:lstStyle>
          <a:p>
            <a:r>
              <a:rPr lang="en-US" dirty="0"/>
              <a:t>click to edit master title style</a:t>
            </a:r>
          </a:p>
        </p:txBody>
      </p:sp>
      <p:sp>
        <p:nvSpPr>
          <p:cNvPr id="9" name="Picture Placeholder 8">
            <a:extLst>
              <a:ext uri="{FF2B5EF4-FFF2-40B4-BE49-F238E27FC236}">
                <a16:creationId xmlns:a16="http://schemas.microsoft.com/office/drawing/2014/main" id="{37A5DB37-3750-510E-8CAA-D76AFD5CC5D8}"/>
              </a:ext>
            </a:extLst>
          </p:cNvPr>
          <p:cNvSpPr>
            <a:spLocks noGrp="1"/>
          </p:cNvSpPr>
          <p:nvPr>
            <p:ph type="pic" sz="quarter" idx="10"/>
          </p:nvPr>
        </p:nvSpPr>
        <p:spPr>
          <a:xfrm>
            <a:off x="0" y="0"/>
            <a:ext cx="4133088" cy="6858000"/>
          </a:xfrm>
          <a:noFill/>
        </p:spPr>
        <p:txBody>
          <a:bodyPr anchor="ct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804375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accent5">
            <a:lumMod val="50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22960" y="1097280"/>
            <a:ext cx="10515600" cy="164592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0" y="-23150"/>
            <a:ext cx="12192000" cy="850392"/>
          </a:xfrm>
          <a:solidFill>
            <a:schemeClr val="accent1">
              <a:lumMod val="75000"/>
            </a:schemeClr>
          </a:solidFill>
        </p:spPr>
        <p:txBody>
          <a:bodyPr/>
          <a:lstStyle>
            <a:lvl1pPr marL="0" indent="0" algn="l">
              <a:buNone/>
              <a:defRPr sz="2000">
                <a:solidFill>
                  <a:schemeClr val="bg1"/>
                </a:solidFill>
              </a:defRPr>
            </a:lvl1pPr>
          </a:lstStyle>
          <a:p>
            <a:r>
              <a:rPr lang="en-US"/>
              <a:t>Click icon to add picture</a:t>
            </a:r>
            <a:endParaRPr lang="en-US" dirty="0"/>
          </a:p>
        </p:txBody>
      </p:sp>
      <p:sp>
        <p:nvSpPr>
          <p:cNvPr id="19" name="Content Placeholder 2">
            <a:extLst>
              <a:ext uri="{FF2B5EF4-FFF2-40B4-BE49-F238E27FC236}">
                <a16:creationId xmlns:a16="http://schemas.microsoft.com/office/drawing/2014/main" id="{EDED7F42-DE45-0982-D0EE-36467303760D}"/>
              </a:ext>
            </a:extLst>
          </p:cNvPr>
          <p:cNvSpPr>
            <a:spLocks noGrp="1"/>
          </p:cNvSpPr>
          <p:nvPr>
            <p:ph idx="1"/>
          </p:nvPr>
        </p:nvSpPr>
        <p:spPr>
          <a:xfrm>
            <a:off x="822960" y="3529584"/>
            <a:ext cx="7114032" cy="2103120"/>
          </a:xfrm>
        </p:spPr>
        <p:txBody>
          <a:bodyPr/>
          <a:lstStyle>
            <a:lvl1pPr marL="342900" indent="-342900">
              <a:buFont typeface="+mj-lt"/>
              <a:buAutoNum type="arabicPeriod"/>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5">
            <a:extLst>
              <a:ext uri="{FF2B5EF4-FFF2-40B4-BE49-F238E27FC236}">
                <a16:creationId xmlns:a16="http://schemas.microsoft.com/office/drawing/2014/main" id="{6B366AA0-2DAB-8B01-E9CA-4EFD01184AB1}"/>
              </a:ext>
            </a:extLst>
          </p:cNvPr>
          <p:cNvSpPr>
            <a:spLocks noGrp="1"/>
          </p:cNvSpPr>
          <p:nvPr>
            <p:ph sz="quarter" idx="14"/>
          </p:nvPr>
        </p:nvSpPr>
        <p:spPr>
          <a:xfrm>
            <a:off x="8321040" y="3529584"/>
            <a:ext cx="3017520" cy="2103120"/>
          </a:xfrm>
        </p:spPr>
        <p:txBody>
          <a:bodyPr/>
          <a:lstStyle>
            <a:lvl1pPr marL="0" indent="0" algn="ctr">
              <a:lnSpc>
                <a:spcPct val="90000"/>
              </a:lnSpc>
              <a:spcBef>
                <a:spcPts val="1000"/>
              </a:spcBef>
              <a:spcAft>
                <a:spcPts val="0"/>
              </a:spcAft>
              <a:buFont typeface="Arial" panose="020B0604020202020204" pitchFamily="34" charset="0"/>
              <a:buNone/>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EC3AD13A-778C-0B94-E890-F60B86ABB584}"/>
              </a:ext>
            </a:extLst>
          </p:cNvPr>
          <p:cNvSpPr>
            <a:spLocks noGrp="1"/>
          </p:cNvSpPr>
          <p:nvPr>
            <p:ph type="ftr" sz="quarter" idx="29"/>
          </p:nvPr>
        </p:nvSpPr>
        <p:spPr>
          <a:xfrm>
            <a:off x="173736" y="6254496"/>
            <a:ext cx="4114800" cy="365125"/>
          </a:xfrm>
          <a:prstGeom prst="rect">
            <a:avLst/>
          </a:prstGeom>
        </p:spPr>
        <p:txBody>
          <a:bodyPr/>
          <a:lstStyle>
            <a:lvl1pPr>
              <a:defRPr>
                <a:solidFill>
                  <a:schemeClr val="bg1"/>
                </a:solidFill>
              </a:defRPr>
            </a:lvl1pPr>
          </a:lstStyle>
          <a:p>
            <a:endParaRPr lang="en-US" dirty="0"/>
          </a:p>
        </p:txBody>
      </p:sp>
      <p:sp>
        <p:nvSpPr>
          <p:cNvPr id="3" name="Slide Number Placeholder 2">
            <a:extLst>
              <a:ext uri="{FF2B5EF4-FFF2-40B4-BE49-F238E27FC236}">
                <a16:creationId xmlns:a16="http://schemas.microsoft.com/office/drawing/2014/main" id="{2434822A-F2F6-6134-01C8-6CB9A884CDD6}"/>
              </a:ext>
            </a:extLst>
          </p:cNvPr>
          <p:cNvSpPr>
            <a:spLocks noGrp="1"/>
          </p:cNvSpPr>
          <p:nvPr>
            <p:ph type="sldNum" sz="quarter" idx="30"/>
          </p:nvPr>
        </p:nvSpPr>
        <p:spPr/>
        <p:txBody>
          <a:bodyPr/>
          <a:lstStyle>
            <a:lvl1pPr>
              <a:defRPr>
                <a:solidFill>
                  <a:schemeClr val="bg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2944710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4"/>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22960" y="822960"/>
            <a:ext cx="6126480" cy="192024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3" name="Content Placeholder 2">
            <a:extLst>
              <a:ext uri="{FF2B5EF4-FFF2-40B4-BE49-F238E27FC236}">
                <a16:creationId xmlns:a16="http://schemas.microsoft.com/office/drawing/2014/main" id="{B1119AD1-1029-1DE8-E36D-41EF92EDBFC2}"/>
              </a:ext>
            </a:extLst>
          </p:cNvPr>
          <p:cNvSpPr>
            <a:spLocks noGrp="1"/>
          </p:cNvSpPr>
          <p:nvPr>
            <p:ph idx="1"/>
          </p:nvPr>
        </p:nvSpPr>
        <p:spPr>
          <a:xfrm>
            <a:off x="7242048" y="822960"/>
            <a:ext cx="4069080" cy="1901952"/>
          </a:xfrm>
        </p:spPr>
        <p:txBody>
          <a:bodyPr/>
          <a:lstStyle>
            <a:lvl1pPr marL="0" indent="0">
              <a:lnSpc>
                <a:spcPct val="150000"/>
              </a:lnSpc>
              <a:spcBef>
                <a:spcPts val="0"/>
              </a:spcBef>
              <a:spcAft>
                <a:spcPts val="600"/>
              </a:spcAft>
              <a:buNone/>
              <a:defRPr sz="1800">
                <a:solidFill>
                  <a:schemeClr val="bg1"/>
                </a:solidFill>
              </a:defRPr>
            </a:lvl1pPr>
            <a:lvl2pPr marL="283464">
              <a:defRPr sz="1600">
                <a:solidFill>
                  <a:schemeClr val="bg1"/>
                </a:solidFill>
              </a:defRPr>
            </a:lvl2pPr>
            <a:lvl3pPr marL="566928">
              <a:defRPr sz="1400">
                <a:solidFill>
                  <a:schemeClr val="bg1"/>
                </a:solidFill>
              </a:defRPr>
            </a:lvl3pPr>
            <a:lvl4pPr marL="859536">
              <a:defRPr sz="1200">
                <a:solidFill>
                  <a:schemeClr val="bg1"/>
                </a:solidFill>
              </a:defRPr>
            </a:lvl4pPr>
            <a:lvl5pPr marL="1152144">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8">
            <a:extLst>
              <a:ext uri="{FF2B5EF4-FFF2-40B4-BE49-F238E27FC236}">
                <a16:creationId xmlns:a16="http://schemas.microsoft.com/office/drawing/2014/main" id="{CFC01E54-865D-1B08-43CC-2D0128CECDAE}"/>
              </a:ext>
            </a:extLst>
          </p:cNvPr>
          <p:cNvSpPr>
            <a:spLocks noGrp="1"/>
          </p:cNvSpPr>
          <p:nvPr>
            <p:ph type="pic" sz="quarter" idx="10"/>
          </p:nvPr>
        </p:nvSpPr>
        <p:spPr>
          <a:xfrm>
            <a:off x="0" y="3557016"/>
            <a:ext cx="12192000" cy="3300984"/>
          </a:xfrm>
          <a:solidFill>
            <a:schemeClr val="accent4">
              <a:lumMod val="75000"/>
            </a:schemeClr>
          </a:solidFill>
        </p:spPr>
        <p:txBody>
          <a:bodyPr anchor="ctr"/>
          <a:lstStyle>
            <a:lvl1pPr marL="0" indent="0" algn="ctr">
              <a:buNone/>
              <a:defRPr>
                <a:solidFill>
                  <a:schemeClr val="bg1"/>
                </a:solidFill>
              </a:defRPr>
            </a:lvl1pPr>
          </a:lstStyle>
          <a:p>
            <a:r>
              <a:rPr lang="en-US"/>
              <a:t>Click icon to add picture</a:t>
            </a:r>
            <a:endParaRPr lang="en-US" dirty="0"/>
          </a:p>
        </p:txBody>
      </p:sp>
      <p:sp>
        <p:nvSpPr>
          <p:cNvPr id="2" name="Footer Placeholder 1">
            <a:extLst>
              <a:ext uri="{FF2B5EF4-FFF2-40B4-BE49-F238E27FC236}">
                <a16:creationId xmlns:a16="http://schemas.microsoft.com/office/drawing/2014/main" id="{72422ED3-8684-C41B-4675-BBDC2C8E5B5B}"/>
              </a:ext>
            </a:extLst>
          </p:cNvPr>
          <p:cNvSpPr>
            <a:spLocks noGrp="1"/>
          </p:cNvSpPr>
          <p:nvPr>
            <p:ph type="ftr" sz="quarter" idx="13"/>
          </p:nvPr>
        </p:nvSpPr>
        <p:spPr>
          <a:xfrm>
            <a:off x="173736" y="6254496"/>
            <a:ext cx="4114800" cy="365125"/>
          </a:xfrm>
          <a:prstGeom prst="rect">
            <a:avLst/>
          </a:prstGeom>
        </p:spPr>
        <p:txBody>
          <a:bodyPr/>
          <a:lstStyle>
            <a:lvl1pPr>
              <a:defRPr>
                <a:solidFill>
                  <a:schemeClr val="bg1">
                    <a:alpha val="78000"/>
                  </a:schemeClr>
                </a:solidFill>
              </a:defRPr>
            </a:lvl1pPr>
          </a:lstStyle>
          <a:p>
            <a:endParaRPr lang="en-US" dirty="0"/>
          </a:p>
        </p:txBody>
      </p:sp>
      <p:sp>
        <p:nvSpPr>
          <p:cNvPr id="9" name="Slide Number Placeholder 8">
            <a:extLst>
              <a:ext uri="{FF2B5EF4-FFF2-40B4-BE49-F238E27FC236}">
                <a16:creationId xmlns:a16="http://schemas.microsoft.com/office/drawing/2014/main" id="{F9CE6B05-7A34-DD4C-91AD-29F26B6F9CF5}"/>
              </a:ext>
            </a:extLst>
          </p:cNvPr>
          <p:cNvSpPr>
            <a:spLocks noGrp="1"/>
          </p:cNvSpPr>
          <p:nvPr>
            <p:ph type="sldNum" sz="quarter" idx="14"/>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2126236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1F663A-C2C8-12B2-AE7C-318452D5FE6F}"/>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0AFBFC1D-3B9C-EFD1-A014-1F648ADDBD70}"/>
              </a:ext>
            </a:extLst>
          </p:cNvPr>
          <p:cNvSpPr>
            <a:spLocks noGrp="1"/>
          </p:cNvSpPr>
          <p:nvPr>
            <p:ph type="sldNum" sz="quarter" idx="4"/>
          </p:nvPr>
        </p:nvSpPr>
        <p:spPr>
          <a:xfrm>
            <a:off x="11347704" y="6181344"/>
            <a:ext cx="670560" cy="676656"/>
          </a:xfrm>
          <a:prstGeom prst="rect">
            <a:avLst/>
          </a:prstGeom>
        </p:spPr>
        <p:txBody>
          <a:bodyPr vert="horz" lIns="91440" tIns="45720" rIns="91440" bIns="45720" rtlCol="0" anchor="ctr">
            <a:noAutofit/>
          </a:bodyPr>
          <a:lstStyle>
            <a:lvl1pPr algn="ctr">
              <a:defRPr sz="1200" b="0">
                <a:solidFill>
                  <a:schemeClr val="tx1">
                    <a:alpha val="78000"/>
                  </a:schemeClr>
                </a:solidFill>
              </a:defRPr>
            </a:lvl1pPr>
          </a:lstStyle>
          <a:p>
            <a:fld id="{8058A7CE-F400-7B46-9E16-10D36E8C32FD}" type="slidenum">
              <a:rPr lang="en-US" smtClean="0"/>
              <a:pPr/>
              <a:t>‹#›</a:t>
            </a:fld>
            <a:endParaRPr lang="en-US" dirty="0"/>
          </a:p>
        </p:txBody>
      </p:sp>
      <p:sp>
        <p:nvSpPr>
          <p:cNvPr id="4" name="Title Placeholder 3">
            <a:extLst>
              <a:ext uri="{FF2B5EF4-FFF2-40B4-BE49-F238E27FC236}">
                <a16:creationId xmlns:a16="http://schemas.microsoft.com/office/drawing/2014/main" id="{B6EF3F5B-2BD7-A240-5E66-C3D2B092B8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2" name="Footer Placeholder 1">
            <a:extLst>
              <a:ext uri="{FF2B5EF4-FFF2-40B4-BE49-F238E27FC236}">
                <a16:creationId xmlns:a16="http://schemas.microsoft.com/office/drawing/2014/main" id="{6F9A4BCD-3A82-7BB7-3BDC-2B533BA405AF}"/>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dirty="0"/>
          </a:p>
        </p:txBody>
      </p:sp>
    </p:spTree>
    <p:extLst>
      <p:ext uri="{BB962C8B-B14F-4D97-AF65-F5344CB8AC3E}">
        <p14:creationId xmlns:p14="http://schemas.microsoft.com/office/powerpoint/2010/main" val="8751090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3" r:id="rId4"/>
    <p:sldLayoutId id="2147483669" r:id="rId5"/>
    <p:sldLayoutId id="2147483666" r:id="rId6"/>
    <p:sldLayoutId id="2147483661" r:id="rId7"/>
    <p:sldLayoutId id="2147483667" r:id="rId8"/>
    <p:sldLayoutId id="2147483670" r:id="rId9"/>
    <p:sldLayoutId id="2147483663" r:id="rId10"/>
    <p:sldLayoutId id="2147483671" r:id="rId11"/>
    <p:sldLayoutId id="2147483672" r:id="rId12"/>
    <p:sldLayoutId id="2147483664" r:id="rId13"/>
  </p:sldLayoutIdLst>
  <p:hf sldNum="0"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83464" indent="-283464"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859536" indent="-283464"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152144"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1444752"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441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jpg"/><Relationship Id="rId1" Type="http://schemas.openxmlformats.org/officeDocument/2006/relationships/slideLayout" Target="../slideLayouts/slideLayout6.xml"/><Relationship Id="rId4" Type="http://schemas.openxmlformats.org/officeDocument/2006/relationships/image" Target="../media/image27.jpg"/></Relationships>
</file>

<file path=ppt/slides/_rels/slide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12.xml"/><Relationship Id="rId4" Type="http://schemas.openxmlformats.org/officeDocument/2006/relationships/image" Target="../media/image36.jpg"/></Relationships>
</file>

<file path=ppt/slides/_rels/slide3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11.xml"/><Relationship Id="rId4" Type="http://schemas.openxmlformats.org/officeDocument/2006/relationships/image" Target="../media/image47.jpg"/></Relationships>
</file>

<file path=ppt/slides/_rels/slide3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hyperlink" Target="https://ontarionature.org/programs/community-science/reptile-amphibian-atlas/blandings-turtle/" TargetMode="Externa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hyperlink" Target="tel:1-800-440-2366" TargetMode="External"/><Relationship Id="rId2" Type="http://schemas.openxmlformats.org/officeDocument/2006/relationships/hyperlink" Target="tel:1-416-444-8419" TargetMode="External"/><Relationship Id="rId1" Type="http://schemas.openxmlformats.org/officeDocument/2006/relationships/slideLayout" Target="../slideLayouts/slideLayout11.xml"/><Relationship Id="rId5" Type="http://schemas.openxmlformats.org/officeDocument/2006/relationships/image" Target="../media/image51.jpg"/><Relationship Id="rId4" Type="http://schemas.openxmlformats.org/officeDocument/2006/relationships/hyperlink" Target="mailto:info@ontarionature.org"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B0A024-4E06-BC4D-6379-140FB0CA4607}"/>
              </a:ext>
            </a:extLst>
          </p:cNvPr>
          <p:cNvSpPr>
            <a:spLocks noGrp="1"/>
          </p:cNvSpPr>
          <p:nvPr>
            <p:ph type="ctrTitle"/>
          </p:nvPr>
        </p:nvSpPr>
        <p:spPr>
          <a:xfrm>
            <a:off x="0" y="0"/>
            <a:ext cx="7793736" cy="5907024"/>
          </a:xfrm>
        </p:spPr>
        <p:txBody>
          <a:bodyPr/>
          <a:lstStyle/>
          <a:p>
            <a:pPr algn="ct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r>
              <a:rPr lang="en-US" sz="1800" dirty="0"/>
              <a:t>The Algonquins of Greater Golden Lake First Nation</a:t>
            </a:r>
            <a:br>
              <a:rPr lang="en-US" sz="1800" dirty="0"/>
            </a:br>
            <a:br>
              <a:rPr lang="en-US" sz="1800" dirty="0"/>
            </a:br>
            <a:br>
              <a:rPr lang="en-US" sz="1800" dirty="0"/>
            </a:br>
            <a:br>
              <a:rPr lang="en-US" sz="1800" dirty="0"/>
            </a:br>
            <a:br>
              <a:rPr lang="en-US" sz="1800" dirty="0"/>
            </a:br>
            <a:br>
              <a:rPr lang="en-US" dirty="0"/>
            </a:br>
            <a:r>
              <a:rPr lang="en-US" dirty="0"/>
              <a:t>Sand Lake</a:t>
            </a:r>
            <a:br>
              <a:rPr lang="en-US" dirty="0"/>
            </a:br>
            <a:r>
              <a:rPr lang="en-US" dirty="0"/>
              <a:t>Species at Risk</a:t>
            </a:r>
            <a:br>
              <a:rPr lang="en-US" dirty="0"/>
            </a:br>
            <a:r>
              <a:rPr lang="en-US" dirty="0"/>
              <a:t>Presentation</a:t>
            </a:r>
            <a:br>
              <a:rPr lang="en-US" dirty="0"/>
            </a:br>
            <a:br>
              <a:rPr lang="en-US" dirty="0"/>
            </a:br>
            <a:br>
              <a:rPr lang="en-US" dirty="0"/>
            </a:br>
            <a:br>
              <a:rPr lang="en-US" dirty="0"/>
            </a:br>
            <a:br>
              <a:rPr lang="en-US" dirty="0"/>
            </a:br>
            <a:endParaRPr lang="en-US" dirty="0"/>
          </a:p>
        </p:txBody>
      </p:sp>
      <p:sp>
        <p:nvSpPr>
          <p:cNvPr id="4" name="Subtitle 3">
            <a:extLst>
              <a:ext uri="{FF2B5EF4-FFF2-40B4-BE49-F238E27FC236}">
                <a16:creationId xmlns:a16="http://schemas.microsoft.com/office/drawing/2014/main" id="{839A915F-4535-0AC8-B3DC-DA14AB24B55B}"/>
              </a:ext>
            </a:extLst>
          </p:cNvPr>
          <p:cNvSpPr>
            <a:spLocks noGrp="1"/>
          </p:cNvSpPr>
          <p:nvPr>
            <p:ph type="subTitle" idx="1"/>
          </p:nvPr>
        </p:nvSpPr>
        <p:spPr>
          <a:xfrm>
            <a:off x="822960" y="5971032"/>
            <a:ext cx="6391656" cy="484632"/>
          </a:xfrm>
        </p:spPr>
        <p:txBody>
          <a:bodyPr/>
          <a:lstStyle/>
          <a:p>
            <a:pPr algn="ctr"/>
            <a:r>
              <a:rPr lang="en-US" dirty="0"/>
              <a:t>Research / Monitoring / Analysis / Statistics </a:t>
            </a:r>
          </a:p>
        </p:txBody>
      </p:sp>
      <p:pic>
        <p:nvPicPr>
          <p:cNvPr id="16" name="Picture Placeholder 15">
            <a:extLst>
              <a:ext uri="{FF2B5EF4-FFF2-40B4-BE49-F238E27FC236}">
                <a16:creationId xmlns:a16="http://schemas.microsoft.com/office/drawing/2014/main" id="{1FFACDF2-AF68-34D8-169A-35C6DD86987A}"/>
              </a:ext>
            </a:extLst>
          </p:cNvPr>
          <p:cNvPicPr>
            <a:picLocks noGrp="1" noChangeAspect="1"/>
          </p:cNvPicPr>
          <p:nvPr>
            <p:ph type="pic" sz="quarter" idx="11"/>
          </p:nvPr>
        </p:nvPicPr>
        <p:blipFill>
          <a:blip r:embed="rId2"/>
          <a:srcRect l="25950" r="25950"/>
          <a:stretch/>
        </p:blipFill>
        <p:spPr>
          <a:xfrm>
            <a:off x="7793736" y="0"/>
            <a:ext cx="4398264" cy="6857999"/>
          </a:xfrm>
        </p:spPr>
      </p:pic>
      <p:pic>
        <p:nvPicPr>
          <p:cNvPr id="5" name="Picture 4" descr="A silhouette of a boat in water with a sunset and clouds&#10;&#10;AI-generated content may be incorrect.">
            <a:extLst>
              <a:ext uri="{FF2B5EF4-FFF2-40B4-BE49-F238E27FC236}">
                <a16:creationId xmlns:a16="http://schemas.microsoft.com/office/drawing/2014/main" id="{B02CC3BA-2661-C42B-3652-99CBCAD64591}"/>
              </a:ext>
            </a:extLst>
          </p:cNvPr>
          <p:cNvPicPr>
            <a:picLocks noChangeAspect="1"/>
          </p:cNvPicPr>
          <p:nvPr/>
        </p:nvPicPr>
        <p:blipFill>
          <a:blip r:embed="rId3"/>
          <a:stretch>
            <a:fillRect/>
          </a:stretch>
        </p:blipFill>
        <p:spPr>
          <a:xfrm>
            <a:off x="1892808" y="667512"/>
            <a:ext cx="3438144" cy="2176272"/>
          </a:xfrm>
          <a:prstGeom prst="rect">
            <a:avLst/>
          </a:prstGeom>
        </p:spPr>
      </p:pic>
    </p:spTree>
    <p:extLst>
      <p:ext uri="{BB962C8B-B14F-4D97-AF65-F5344CB8AC3E}">
        <p14:creationId xmlns:p14="http://schemas.microsoft.com/office/powerpoint/2010/main" val="3467391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6451AA-AEB4-0B9E-B76E-611C2AA8DA4E}"/>
              </a:ext>
            </a:extLst>
          </p:cNvPr>
          <p:cNvSpPr>
            <a:spLocks noGrp="1"/>
          </p:cNvSpPr>
          <p:nvPr>
            <p:ph type="title"/>
          </p:nvPr>
        </p:nvSpPr>
        <p:spPr>
          <a:xfrm>
            <a:off x="0" y="0"/>
            <a:ext cx="6096000" cy="3429000"/>
          </a:xfrm>
        </p:spPr>
        <p:txBody>
          <a:bodyPr>
            <a:normAutofit/>
          </a:bodyPr>
          <a:lstStyle/>
          <a:p>
            <a:pPr algn="ctr"/>
            <a:r>
              <a:rPr lang="en-US" dirty="0"/>
              <a:t>Sand Lake(Rec 372)</a:t>
            </a:r>
            <a:br>
              <a:rPr lang="en-US" dirty="0"/>
            </a:br>
            <a:br>
              <a:rPr lang="en-US" dirty="0"/>
            </a:br>
            <a:r>
              <a:rPr lang="en-US" sz="2400" dirty="0"/>
              <a:t>Is one of many sole land selections that will be transferred to the Algonquins of Greater Golden Lake First Nation upon completion of the Treaty. </a:t>
            </a:r>
            <a:br>
              <a:rPr lang="en-US" dirty="0"/>
            </a:br>
            <a:endParaRPr lang="en-US" dirty="0"/>
          </a:p>
        </p:txBody>
      </p:sp>
      <p:sp>
        <p:nvSpPr>
          <p:cNvPr id="4" name="Text Placeholder 3">
            <a:extLst>
              <a:ext uri="{FF2B5EF4-FFF2-40B4-BE49-F238E27FC236}">
                <a16:creationId xmlns:a16="http://schemas.microsoft.com/office/drawing/2014/main" id="{6EF967D8-05D3-0F64-4B0B-FE9B335F81EB}"/>
              </a:ext>
            </a:extLst>
          </p:cNvPr>
          <p:cNvSpPr>
            <a:spLocks noGrp="1"/>
          </p:cNvSpPr>
          <p:nvPr>
            <p:ph sz="quarter" idx="14"/>
          </p:nvPr>
        </p:nvSpPr>
        <p:spPr>
          <a:xfrm>
            <a:off x="0" y="3127248"/>
            <a:ext cx="5690616" cy="3730750"/>
          </a:xfrm>
        </p:spPr>
        <p:txBody>
          <a:bodyPr/>
          <a:lstStyle/>
          <a:p>
            <a:r>
              <a:rPr lang="en-US" dirty="0"/>
              <a:t>Approximately 40 acres of land with easy access to Sand Lake</a:t>
            </a:r>
          </a:p>
          <a:p>
            <a:r>
              <a:rPr lang="en-US" dirty="0"/>
              <a:t>Located at Km 9 just off Baron Canyon Road – Before The Sand Lake Gate-GPS:45°48'59.9"N 77°27'47.0"W</a:t>
            </a:r>
          </a:p>
          <a:p>
            <a:r>
              <a:rPr lang="en-US" dirty="0"/>
              <a:t>This is home to many different Species at Risk</a:t>
            </a:r>
          </a:p>
          <a:p>
            <a:r>
              <a:rPr lang="en-US" dirty="0"/>
              <a:t>Surrounded by a variety of forest, woodland and thicket </a:t>
            </a:r>
          </a:p>
          <a:p>
            <a:r>
              <a:rPr lang="en-US" dirty="0"/>
              <a:t>Future intensions of building an Algonquin  Cultural Centre</a:t>
            </a:r>
          </a:p>
        </p:txBody>
      </p:sp>
      <p:pic>
        <p:nvPicPr>
          <p:cNvPr id="5" name="Picture Placeholder 4">
            <a:extLst>
              <a:ext uri="{FF2B5EF4-FFF2-40B4-BE49-F238E27FC236}">
                <a16:creationId xmlns:a16="http://schemas.microsoft.com/office/drawing/2014/main" id="{396556A2-AA4C-073C-64A5-1E76A2DF1BC6}"/>
              </a:ext>
            </a:extLst>
          </p:cNvPr>
          <p:cNvPicPr>
            <a:picLocks noGrp="1" noChangeAspect="1"/>
          </p:cNvPicPr>
          <p:nvPr>
            <p:ph type="pic" sz="quarter" idx="13"/>
          </p:nvPr>
        </p:nvPicPr>
        <p:blipFill>
          <a:blip r:embed="rId3"/>
          <a:srcRect l="14450" r="14450"/>
          <a:stretch/>
        </p:blipFill>
        <p:spPr>
          <a:xfrm>
            <a:off x="6096000" y="0"/>
            <a:ext cx="6096000" cy="6857999"/>
          </a:xfrm>
        </p:spPr>
      </p:pic>
    </p:spTree>
    <p:extLst>
      <p:ext uri="{BB962C8B-B14F-4D97-AF65-F5344CB8AC3E}">
        <p14:creationId xmlns:p14="http://schemas.microsoft.com/office/powerpoint/2010/main" val="350433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D090E-D4B4-8E94-3580-AFEAAE291F28}"/>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B9127CFA-9B14-1DA0-A948-34B880C05EED}"/>
              </a:ext>
            </a:extLst>
          </p:cNvPr>
          <p:cNvPicPr>
            <a:picLocks noGrp="1" noChangeAspect="1"/>
          </p:cNvPicPr>
          <p:nvPr>
            <p:ph type="pic" sz="quarter" idx="13"/>
          </p:nvPr>
        </p:nvPicPr>
        <p:blipFill>
          <a:blip r:embed="rId2"/>
          <a:srcRect l="5318" r="5318"/>
          <a:stretch/>
        </p:blipFill>
        <p:spPr>
          <a:xfrm>
            <a:off x="0" y="0"/>
            <a:ext cx="12192000" cy="6857999"/>
          </a:xfrm>
        </p:spPr>
      </p:pic>
    </p:spTree>
    <p:extLst>
      <p:ext uri="{BB962C8B-B14F-4D97-AF65-F5344CB8AC3E}">
        <p14:creationId xmlns:p14="http://schemas.microsoft.com/office/powerpoint/2010/main" val="527560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18978-E558-6E95-02D8-223230197FD8}"/>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3F43A45-835D-48ED-57D8-3FA873A9071B}"/>
              </a:ext>
            </a:extLst>
          </p:cNvPr>
          <p:cNvPicPr>
            <a:picLocks noGrp="1" noChangeAspect="1"/>
          </p:cNvPicPr>
          <p:nvPr>
            <p:ph type="pic" sz="quarter" idx="13"/>
          </p:nvPr>
        </p:nvPicPr>
        <p:blipFill>
          <a:blip r:embed="rId2"/>
          <a:srcRect l="11154" r="11154"/>
          <a:stretch/>
        </p:blipFill>
        <p:spPr>
          <a:xfrm>
            <a:off x="0" y="0"/>
            <a:ext cx="12192000" cy="6858000"/>
          </a:xfrm>
        </p:spPr>
      </p:pic>
    </p:spTree>
    <p:extLst>
      <p:ext uri="{BB962C8B-B14F-4D97-AF65-F5344CB8AC3E}">
        <p14:creationId xmlns:p14="http://schemas.microsoft.com/office/powerpoint/2010/main" val="3725981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map of a city&#10;&#10;AI-generated content may be incorrect.">
            <a:extLst>
              <a:ext uri="{FF2B5EF4-FFF2-40B4-BE49-F238E27FC236}">
                <a16:creationId xmlns:a16="http://schemas.microsoft.com/office/drawing/2014/main" id="{306FE21B-75B1-AB3A-940D-42EB2E032EB6}"/>
              </a:ext>
            </a:extLst>
          </p:cNvPr>
          <p:cNvPicPr>
            <a:picLocks noGrp="1" noChangeAspect="1"/>
          </p:cNvPicPr>
          <p:nvPr>
            <p:ph type="pic" sz="quarter" idx="13"/>
          </p:nvPr>
        </p:nvPicPr>
        <p:blipFill>
          <a:blip r:embed="rId2"/>
          <a:srcRect l="23333" r="23333"/>
          <a:stretch>
            <a:fillRect/>
          </a:stretch>
        </p:blipFill>
        <p:spPr>
          <a:xfrm>
            <a:off x="0" y="0"/>
            <a:ext cx="12192000" cy="6857999"/>
          </a:xfrm>
        </p:spPr>
      </p:pic>
    </p:spTree>
    <p:extLst>
      <p:ext uri="{BB962C8B-B14F-4D97-AF65-F5344CB8AC3E}">
        <p14:creationId xmlns:p14="http://schemas.microsoft.com/office/powerpoint/2010/main" val="1671347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0E9FA75-2A66-EAE8-E898-09505E656D44}"/>
              </a:ext>
            </a:extLst>
          </p:cNvPr>
          <p:cNvSpPr>
            <a:spLocks noGrp="1"/>
          </p:cNvSpPr>
          <p:nvPr>
            <p:ph type="title"/>
          </p:nvPr>
        </p:nvSpPr>
        <p:spPr>
          <a:xfrm>
            <a:off x="0" y="0"/>
            <a:ext cx="6446520" cy="1389888"/>
          </a:xfrm>
        </p:spPr>
        <p:txBody>
          <a:bodyPr/>
          <a:lstStyle/>
          <a:p>
            <a:pPr algn="ctr"/>
            <a:r>
              <a:rPr lang="en-US" sz="4800" dirty="0">
                <a:solidFill>
                  <a:srgbClr val="1C4C3C"/>
                </a:solidFill>
              </a:rPr>
              <a:t>SPECIES AT RISK</a:t>
            </a:r>
            <a:br>
              <a:rPr lang="en-US" dirty="0">
                <a:solidFill>
                  <a:srgbClr val="1C4C3C"/>
                </a:solidFill>
              </a:rPr>
            </a:br>
            <a:r>
              <a:rPr lang="en-US" sz="4000" dirty="0">
                <a:solidFill>
                  <a:srgbClr val="1C4C3C"/>
                </a:solidFill>
              </a:rPr>
              <a:t>Eastern Whip-poor-will</a:t>
            </a:r>
          </a:p>
        </p:txBody>
      </p:sp>
      <p:sp>
        <p:nvSpPr>
          <p:cNvPr id="19" name="Text Placeholder 18">
            <a:extLst>
              <a:ext uri="{FF2B5EF4-FFF2-40B4-BE49-F238E27FC236}">
                <a16:creationId xmlns:a16="http://schemas.microsoft.com/office/drawing/2014/main" id="{1E3714B9-8CEF-78EA-C58B-C141ED8D86FF}"/>
              </a:ext>
            </a:extLst>
          </p:cNvPr>
          <p:cNvSpPr>
            <a:spLocks noGrp="1"/>
          </p:cNvSpPr>
          <p:nvPr>
            <p:ph type="body" idx="1"/>
          </p:nvPr>
        </p:nvSpPr>
        <p:spPr>
          <a:xfrm>
            <a:off x="0" y="1463040"/>
            <a:ext cx="6446520" cy="5934456"/>
          </a:xfrm>
        </p:spPr>
        <p:txBody>
          <a:bodyPr/>
          <a:lstStyle/>
          <a:p>
            <a:pPr algn="ctr"/>
            <a:endParaRPr lang="en-US" sz="1800" b="1" dirty="0">
              <a:solidFill>
                <a:srgbClr val="1C4C3C"/>
              </a:solidFill>
              <a:latin typeface="Aptos" panose="020B0004020202020204" pitchFamily="34" charset="0"/>
              <a:cs typeface="Arial" panose="020B0604020202020204" pitchFamily="34" charset="0"/>
            </a:endParaRPr>
          </a:p>
          <a:p>
            <a:pPr algn="ctr"/>
            <a:r>
              <a:rPr lang="en-US" sz="1800" b="1" dirty="0">
                <a:latin typeface="Arial" panose="020B0604020202020204" pitchFamily="34" charset="0"/>
                <a:cs typeface="Arial" panose="020B0604020202020204" pitchFamily="34" charset="0"/>
              </a:rPr>
              <a:t>How to describe the Eastern Whip-poor-will’s appearance?</a:t>
            </a:r>
          </a:p>
          <a:p>
            <a:pPr marL="457200" algn="ctr">
              <a:lnSpc>
                <a:spcPct val="115000"/>
              </a:lnSpc>
              <a:spcAft>
                <a:spcPts val="800"/>
              </a:spcAft>
              <a:buNone/>
            </a:pPr>
            <a:r>
              <a:rPr lang="en-CA" sz="16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The Eastern Whip-poor-will is a medium-sized bird 22 to 26 centimetres long with mottled brown and grey feathers that help it blend in with its surroundings. </a:t>
            </a:r>
            <a:endParaRPr lang="en-CA" sz="1600" b="1"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endParaRPr>
          </a:p>
          <a:p>
            <a:pPr marL="457200" algn="ctr">
              <a:lnSpc>
                <a:spcPct val="115000"/>
              </a:lnSpc>
              <a:spcAft>
                <a:spcPts val="800"/>
              </a:spcAft>
              <a:buNone/>
            </a:pPr>
            <a:r>
              <a:rPr lang="en-CA" sz="1600" b="1" kern="0" dirty="0">
                <a:solidFill>
                  <a:srgbClr val="E3CEB2"/>
                </a:solidFill>
                <a:effectLst/>
                <a:latin typeface="Arial" panose="020B0604020202020204" pitchFamily="34" charset="0"/>
                <a:ea typeface="Times New Roman" panose="02020603050405020304" pitchFamily="18" charset="0"/>
                <a:cs typeface="Times New Roman" panose="02020603050405020304" pitchFamily="18" charset="0"/>
              </a:rPr>
              <a:t>The Whip-poor-will has a flat head, large, well adapted eyes for seeing at night when they are active and are looking for food. They have a small beak with long feathers or whiskers around it; which helps for sensing flying insects.</a:t>
            </a:r>
            <a:endParaRPr lang="en-CA" sz="1600" b="1"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endParaRPr>
          </a:p>
          <a:p>
            <a:pPr marL="457200" algn="ctr">
              <a:buNone/>
            </a:pPr>
            <a:r>
              <a:rPr lang="en-CA" sz="1600" b="1" dirty="0">
                <a:solidFill>
                  <a:srgbClr val="E3CEB2"/>
                </a:solidFill>
                <a:effectLst/>
                <a:latin typeface="Arial" panose="020B0604020202020204" pitchFamily="34" charset="0"/>
                <a:ea typeface="Times New Roman" panose="02020603050405020304" pitchFamily="18" charset="0"/>
              </a:rPr>
              <a:t>Since it becomes active at dusk and rests during the day, it is more commonly heard than seen. </a:t>
            </a:r>
            <a:endParaRPr lang="en-CA" sz="1600" b="1" dirty="0">
              <a:solidFill>
                <a:srgbClr val="E3CEB2"/>
              </a:solidFill>
              <a:effectLst/>
              <a:latin typeface="Times New Roman" panose="02020603050405020304" pitchFamily="18" charset="0"/>
              <a:ea typeface="Times New Roman" panose="02020603050405020304" pitchFamily="18" charset="0"/>
            </a:endParaRPr>
          </a:p>
          <a:p>
            <a:pPr marL="457200" algn="ctr"/>
            <a:r>
              <a:rPr lang="en-CA" sz="1600" b="1" dirty="0">
                <a:solidFill>
                  <a:srgbClr val="E3CEB2"/>
                </a:solidFill>
                <a:effectLst/>
                <a:latin typeface="Arial" panose="020B0604020202020204" pitchFamily="34" charset="0"/>
                <a:ea typeface="Times New Roman" panose="02020603050405020304" pitchFamily="18" charset="0"/>
              </a:rPr>
              <a:t>The Eastern Whip-poor-wills are most vocal during bright, moonlit nights when they can be heard singing their name "Whip-poor-will" often in long, seemingly endless series up to 400 times without stopping. Whip-poor-wills are in the same scientific family as the Night Jars and Nighthawks. They are also related to the Owls.</a:t>
            </a:r>
            <a:endParaRPr lang="en-CA" sz="1600" b="1" dirty="0">
              <a:solidFill>
                <a:srgbClr val="E3CEB2"/>
              </a:solidFill>
              <a:effectLst/>
              <a:latin typeface="Times New Roman" panose="02020603050405020304" pitchFamily="18" charset="0"/>
              <a:ea typeface="Times New Roman" panose="02020603050405020304" pitchFamily="18" charset="0"/>
            </a:endParaRPr>
          </a:p>
          <a:p>
            <a:pPr algn="ctr"/>
            <a:endParaRPr lang="en-US" sz="1600" dirty="0"/>
          </a:p>
          <a:p>
            <a:pPr algn="l"/>
            <a:endParaRPr lang="en-US" dirty="0"/>
          </a:p>
        </p:txBody>
      </p:sp>
      <p:pic>
        <p:nvPicPr>
          <p:cNvPr id="13" name="Picture Placeholder 12">
            <a:extLst>
              <a:ext uri="{FF2B5EF4-FFF2-40B4-BE49-F238E27FC236}">
                <a16:creationId xmlns:a16="http://schemas.microsoft.com/office/drawing/2014/main" id="{E523E000-5425-6E46-05C3-035CFBFBDDE3}"/>
              </a:ext>
            </a:extLst>
          </p:cNvPr>
          <p:cNvPicPr>
            <a:picLocks noGrp="1" noChangeAspect="1"/>
          </p:cNvPicPr>
          <p:nvPr>
            <p:ph type="pic" sz="quarter" idx="10"/>
          </p:nvPr>
        </p:nvPicPr>
        <p:blipFill>
          <a:blip r:embed="rId2"/>
          <a:srcRect/>
          <a:stretch/>
        </p:blipFill>
        <p:spPr>
          <a:xfrm>
            <a:off x="6446520" y="0"/>
            <a:ext cx="5745480" cy="6858000"/>
          </a:xfrm>
        </p:spPr>
      </p:pic>
    </p:spTree>
    <p:extLst>
      <p:ext uri="{BB962C8B-B14F-4D97-AF65-F5344CB8AC3E}">
        <p14:creationId xmlns:p14="http://schemas.microsoft.com/office/powerpoint/2010/main" val="3050541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A9EE3-B94C-E0C6-CB5F-1CA6EF6AEFC9}"/>
              </a:ext>
            </a:extLst>
          </p:cNvPr>
          <p:cNvSpPr>
            <a:spLocks noGrp="1"/>
          </p:cNvSpPr>
          <p:nvPr>
            <p:ph type="title"/>
          </p:nvPr>
        </p:nvSpPr>
        <p:spPr>
          <a:xfrm>
            <a:off x="301752" y="0"/>
            <a:ext cx="4544568" cy="850392"/>
          </a:xfrm>
        </p:spPr>
        <p:txBody>
          <a:bodyPr/>
          <a:lstStyle/>
          <a:p>
            <a:r>
              <a:rPr lang="en-CA" dirty="0"/>
              <a:t>WHERE AND WHAT?</a:t>
            </a:r>
          </a:p>
        </p:txBody>
      </p:sp>
      <p:pic>
        <p:nvPicPr>
          <p:cNvPr id="7" name="Content Placeholder 6" descr="A close-up of a bird&#10;&#10;AI-generated content may be incorrect.">
            <a:extLst>
              <a:ext uri="{FF2B5EF4-FFF2-40B4-BE49-F238E27FC236}">
                <a16:creationId xmlns:a16="http://schemas.microsoft.com/office/drawing/2014/main" id="{9B9083DF-D0B3-0D7A-8549-40BA3BC30BD9}"/>
              </a:ext>
            </a:extLst>
          </p:cNvPr>
          <p:cNvPicPr>
            <a:picLocks noGrp="1" noChangeAspect="1"/>
          </p:cNvPicPr>
          <p:nvPr>
            <p:ph idx="1"/>
          </p:nvPr>
        </p:nvPicPr>
        <p:blipFill>
          <a:blip r:embed="rId2"/>
          <a:stretch>
            <a:fillRect/>
          </a:stretch>
        </p:blipFill>
        <p:spPr>
          <a:xfrm>
            <a:off x="402336" y="1435608"/>
            <a:ext cx="4069080" cy="3483864"/>
          </a:xfrm>
        </p:spPr>
      </p:pic>
      <p:sp>
        <p:nvSpPr>
          <p:cNvPr id="4" name="Content Placeholder 3">
            <a:extLst>
              <a:ext uri="{FF2B5EF4-FFF2-40B4-BE49-F238E27FC236}">
                <a16:creationId xmlns:a16="http://schemas.microsoft.com/office/drawing/2014/main" id="{15498946-CA0E-C631-26E9-46CDCE9761B6}"/>
              </a:ext>
            </a:extLst>
          </p:cNvPr>
          <p:cNvSpPr>
            <a:spLocks noGrp="1"/>
          </p:cNvSpPr>
          <p:nvPr>
            <p:ph idx="15"/>
          </p:nvPr>
        </p:nvSpPr>
        <p:spPr>
          <a:xfrm>
            <a:off x="5486400" y="0"/>
            <a:ext cx="6705600" cy="6858000"/>
          </a:xfrm>
        </p:spPr>
        <p:txBody>
          <a:bodyPr/>
          <a:lstStyle/>
          <a:p>
            <a:pPr marL="0" indent="0">
              <a:buNone/>
            </a:pPr>
            <a:endParaRPr lang="en-CA" sz="1800" b="1" kern="100" dirty="0">
              <a:effectLst/>
              <a:latin typeface="Arial" panose="020B0604020202020204" pitchFamily="34" charset="0"/>
              <a:ea typeface="Aptos" panose="020B0004020202020204" pitchFamily="34" charset="0"/>
              <a:cs typeface="Arial" panose="020B0604020202020204" pitchFamily="34" charset="0"/>
            </a:endParaRPr>
          </a:p>
          <a:p>
            <a:pPr marL="0" indent="0">
              <a:buNone/>
            </a:pPr>
            <a:r>
              <a:rPr lang="en-CA" sz="1800" b="1" kern="100" dirty="0">
                <a:effectLst/>
                <a:latin typeface="Arial" panose="020B0604020202020204" pitchFamily="34" charset="0"/>
                <a:ea typeface="Aptos" panose="020B0004020202020204" pitchFamily="34" charset="0"/>
                <a:cs typeface="Arial" panose="020B0604020202020204" pitchFamily="34" charset="0"/>
              </a:rPr>
              <a:t>Where to find the Eastern Whip-poor-will?</a:t>
            </a:r>
          </a:p>
          <a:p>
            <a:pPr marL="457200">
              <a:lnSpc>
                <a:spcPct val="115000"/>
              </a:lnSpc>
              <a:spcAft>
                <a:spcPts val="800"/>
              </a:spcAft>
              <a:buNone/>
            </a:pPr>
            <a:r>
              <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Eastern Whip-poor-will is usually found in areas with a mix of open and forested areas. Such as open woodlands or openings in more mature, deciduous, coniferous and mixed forests.</a:t>
            </a:r>
            <a:endParaRPr lang="en-CA" sz="1800" b="1"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endParaRPr>
          </a:p>
          <a:p>
            <a:pPr marL="457200">
              <a:buNone/>
            </a:pPr>
            <a:r>
              <a:rPr lang="en-CA" sz="1800" b="1" dirty="0">
                <a:solidFill>
                  <a:srgbClr val="E3CEB2"/>
                </a:solidFill>
                <a:effectLst/>
                <a:latin typeface="Arial" panose="020B0604020202020204" pitchFamily="34" charset="0"/>
                <a:ea typeface="Times New Roman" panose="02020603050405020304" pitchFamily="18" charset="0"/>
              </a:rPr>
              <a:t>It forages in these open areas and uses forested areas for roosting (resting and sleeping) and nesting.</a:t>
            </a:r>
            <a:endParaRPr lang="en-CA" sz="1800" b="1" dirty="0">
              <a:solidFill>
                <a:srgbClr val="E3CEB2"/>
              </a:solidFill>
              <a:effectLst/>
              <a:latin typeface="Times New Roman" panose="02020603050405020304" pitchFamily="18" charset="0"/>
              <a:ea typeface="Times New Roman" panose="02020603050405020304" pitchFamily="18" charset="0"/>
            </a:endParaRPr>
          </a:p>
          <a:p>
            <a:pPr>
              <a:buNone/>
            </a:pPr>
            <a:r>
              <a:rPr lang="en-CA" sz="1800" b="1" dirty="0">
                <a:solidFill>
                  <a:srgbClr val="E3CEB2"/>
                </a:solidFill>
                <a:effectLst/>
                <a:latin typeface="Arial" panose="020B0604020202020204" pitchFamily="34" charset="0"/>
                <a:ea typeface="Aptos" panose="020B0004020202020204" pitchFamily="34" charset="0"/>
              </a:rPr>
              <a:t>It lays its eggs directly on the forest floor, where its colouring means it will easily remain undetected by visual predators.</a:t>
            </a:r>
          </a:p>
          <a:p>
            <a:pPr>
              <a:buNone/>
            </a:pPr>
            <a:endParaRPr lang="en-CA" sz="1800" dirty="0">
              <a:solidFill>
                <a:srgbClr val="E3CEB2"/>
              </a:solidFill>
              <a:effectLst/>
              <a:latin typeface="Arial" panose="020B0604020202020204" pitchFamily="34" charset="0"/>
              <a:ea typeface="Aptos" panose="020B0004020202020204" pitchFamily="34" charset="0"/>
            </a:endParaRPr>
          </a:p>
          <a:p>
            <a:pPr>
              <a:buNone/>
            </a:pPr>
            <a:r>
              <a:rPr lang="en-CA" sz="1800" b="1" dirty="0">
                <a:effectLst/>
                <a:latin typeface="Arial" panose="020B0604020202020204" pitchFamily="34" charset="0"/>
                <a:ea typeface="Aptos" panose="020B0004020202020204" pitchFamily="34" charset="0"/>
                <a:cs typeface="Arial" panose="020B0604020202020204" pitchFamily="34" charset="0"/>
              </a:rPr>
              <a:t>What do they consume to survive? </a:t>
            </a:r>
          </a:p>
          <a:p>
            <a:pPr marL="457200">
              <a:lnSpc>
                <a:spcPct val="115000"/>
              </a:lnSpc>
              <a:buNone/>
            </a:pPr>
            <a:r>
              <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Whip-poor-wills forage only at dawn or dusk but can forage all night during moonlit nights. </a:t>
            </a:r>
            <a:endParaRPr lang="en-CA" sz="1800" b="1"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endParaRPr>
          </a:p>
          <a:p>
            <a:pPr marL="173736" indent="0">
              <a:lnSpc>
                <a:spcPct val="115000"/>
              </a:lnSpc>
              <a:spcAft>
                <a:spcPts val="800"/>
              </a:spcAft>
              <a:buNone/>
            </a:pPr>
            <a:r>
              <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The Whip-poor-will feed in mid-air on large flying insects like moths and scarab beetles, but also consumes other insects such as beetles, grasshoppers, stoneflies and weevils.</a:t>
            </a:r>
            <a:endParaRPr lang="en-CA" sz="1800" b="1"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endParaRPr>
          </a:p>
          <a:p>
            <a:pPr>
              <a:buNone/>
            </a:pPr>
            <a:endParaRPr lang="en-CA" dirty="0">
              <a:solidFill>
                <a:srgbClr val="E3CEB2"/>
              </a:solidFill>
            </a:endParaRPr>
          </a:p>
        </p:txBody>
      </p:sp>
    </p:spTree>
    <p:extLst>
      <p:ext uri="{BB962C8B-B14F-4D97-AF65-F5344CB8AC3E}">
        <p14:creationId xmlns:p14="http://schemas.microsoft.com/office/powerpoint/2010/main" val="511230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597F9-58EE-5FC1-55F4-126C627177D0}"/>
              </a:ext>
            </a:extLst>
          </p:cNvPr>
          <p:cNvSpPr>
            <a:spLocks noGrp="1"/>
          </p:cNvSpPr>
          <p:nvPr>
            <p:ph type="title"/>
          </p:nvPr>
        </p:nvSpPr>
        <p:spPr>
          <a:xfrm>
            <a:off x="822960" y="146304"/>
            <a:ext cx="4270248" cy="576072"/>
          </a:xfrm>
        </p:spPr>
        <p:txBody>
          <a:bodyPr/>
          <a:lstStyle/>
          <a:p>
            <a:pPr algn="ctr"/>
            <a:r>
              <a:rPr lang="en-CA" dirty="0"/>
              <a:t>PARTNERS</a:t>
            </a:r>
          </a:p>
        </p:txBody>
      </p:sp>
      <p:sp>
        <p:nvSpPr>
          <p:cNvPr id="4" name="Content Placeholder 3">
            <a:extLst>
              <a:ext uri="{FF2B5EF4-FFF2-40B4-BE49-F238E27FC236}">
                <a16:creationId xmlns:a16="http://schemas.microsoft.com/office/drawing/2014/main" id="{D0B585BA-ECB5-B1F8-FE79-9F11F34747BC}"/>
              </a:ext>
            </a:extLst>
          </p:cNvPr>
          <p:cNvSpPr>
            <a:spLocks noGrp="1"/>
          </p:cNvSpPr>
          <p:nvPr>
            <p:ph idx="1"/>
          </p:nvPr>
        </p:nvSpPr>
        <p:spPr>
          <a:xfrm>
            <a:off x="109728" y="594360"/>
            <a:ext cx="5650992" cy="6263640"/>
          </a:xfrm>
        </p:spPr>
        <p:txBody>
          <a:bodyPr/>
          <a:lstStyle/>
          <a:p>
            <a:pPr algn="ctr"/>
            <a:endParaRPr lang="en-CA" sz="1800" b="1" dirty="0">
              <a:effectLst/>
              <a:latin typeface="Aptos" panose="020B0004020202020204" pitchFamily="34" charset="0"/>
              <a:ea typeface="Aptos" panose="020B0004020202020204" pitchFamily="34" charset="0"/>
              <a:cs typeface="Times New Roman" panose="02020603050405020304" pitchFamily="18" charset="0"/>
            </a:endParaRPr>
          </a:p>
          <a:p>
            <a:pPr algn="ctr"/>
            <a:r>
              <a:rPr lang="en-CA" sz="1800" b="1" dirty="0">
                <a:effectLst/>
                <a:latin typeface="Arial" panose="020B0604020202020204" pitchFamily="34" charset="0"/>
                <a:ea typeface="Aptos" panose="020B0004020202020204" pitchFamily="34" charset="0"/>
                <a:cs typeface="Arial" panose="020B0604020202020204" pitchFamily="34" charset="0"/>
              </a:rPr>
              <a:t>When is their mating season? </a:t>
            </a:r>
          </a:p>
          <a:p>
            <a:pPr algn="ctr"/>
            <a:r>
              <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In Ontario, the Eastern Whip-poor-will’s breeding season, which is also it’s mating season, typically lasts from late May to mid-August. They arrive in the breeding grounds by mid-May. They are most active during the period leading up to the full moon in June.</a:t>
            </a:r>
            <a:r>
              <a:rPr lang="en-CA" sz="1800" kern="0" dirty="0">
                <a:solidFill>
                  <a:srgbClr val="555555"/>
                </a:solidFill>
                <a:effectLst/>
                <a:latin typeface="Arial" panose="020B0604020202020204" pitchFamily="34" charset="0"/>
                <a:ea typeface="Times New Roman" panose="02020603050405020304" pitchFamily="18" charset="0"/>
                <a:cs typeface="Times New Roman" panose="02020603050405020304" pitchFamily="18" charset="0"/>
              </a:rPr>
              <a:t> </a:t>
            </a:r>
            <a:r>
              <a:rPr lang="en-CA" sz="1800" b="1" kern="0" dirty="0">
                <a:solidFill>
                  <a:srgbClr val="E3CEB2"/>
                </a:solidFill>
                <a:effectLst/>
                <a:latin typeface="Arial" panose="020B0604020202020204" pitchFamily="34" charset="0"/>
                <a:ea typeface="Times New Roman" panose="02020603050405020304" pitchFamily="18" charset="0"/>
                <a:cs typeface="Times New Roman" panose="02020603050405020304" pitchFamily="18" charset="0"/>
              </a:rPr>
              <a:t>Whip-poor-wills breed in deciduous or mixed forests with little or no underbrush.</a:t>
            </a:r>
            <a:endPar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endParaRPr>
          </a:p>
          <a:p>
            <a:pPr algn="ctr"/>
            <a:endPar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endParaRPr>
          </a:p>
          <a:p>
            <a:pPr algn="ctr"/>
            <a:r>
              <a:rPr lang="en-CA" sz="1800" b="1" dirty="0">
                <a:effectLst/>
                <a:latin typeface="Arial" panose="020B0604020202020204" pitchFamily="34" charset="0"/>
                <a:ea typeface="Aptos" panose="020B0004020202020204" pitchFamily="34" charset="0"/>
                <a:cs typeface="Arial" panose="020B0604020202020204" pitchFamily="34" charset="0"/>
              </a:rPr>
              <a:t>Do they have only one life-long partner? </a:t>
            </a:r>
          </a:p>
          <a:p>
            <a:pPr algn="ctr"/>
            <a:r>
              <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The Eastern Whip-poor-wills are considered socially monogamous. </a:t>
            </a:r>
            <a:r>
              <a:rPr lang="en-CA" b="1" kern="100" dirty="0">
                <a:solidFill>
                  <a:srgbClr val="E3CEB2"/>
                </a:solidFill>
                <a:latin typeface="Arial" panose="020B0604020202020204" pitchFamily="34" charset="0"/>
                <a:ea typeface="Aptos" panose="020B0004020202020204" pitchFamily="34" charset="0"/>
                <a:cs typeface="Times New Roman" panose="02020603050405020304" pitchFamily="18" charset="0"/>
              </a:rPr>
              <a:t>M</a:t>
            </a:r>
            <a:r>
              <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eaning they form strong pairing bonds for a breeding season, but they may not mate for life. And on the other hand, it has been observed that some pairs do breed together for several consecutive years. </a:t>
            </a:r>
          </a:p>
          <a:p>
            <a:pPr algn="ctr"/>
            <a:r>
              <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Whip-poor-wills that range greater than 500 m from nesting sites are likely females that have abandoned the territory due to loss of a mate.</a:t>
            </a:r>
          </a:p>
          <a:p>
            <a:pPr algn="ctr"/>
            <a:endPar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endParaRPr>
          </a:p>
          <a:p>
            <a:pPr algn="ctr"/>
            <a:endParaRPr lang="en-CA" b="1" kern="100" dirty="0">
              <a:solidFill>
                <a:srgbClr val="E3CEB2"/>
              </a:solidFill>
              <a:latin typeface="Arial" panose="020B0604020202020204" pitchFamily="34" charset="0"/>
              <a:ea typeface="Aptos" panose="020B0004020202020204" pitchFamily="34" charset="0"/>
              <a:cs typeface="Times New Roman" panose="02020603050405020304" pitchFamily="18" charset="0"/>
            </a:endParaRPr>
          </a:p>
          <a:p>
            <a:pPr algn="ctr"/>
            <a:endParaRPr lang="en-CA" sz="1800" b="1"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endParaRPr>
          </a:p>
          <a:p>
            <a:pPr algn="ctr"/>
            <a:endParaRPr lang="en-CA" sz="1800" b="1"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endParaRPr>
          </a:p>
          <a:p>
            <a:pPr algn="ctr"/>
            <a:endParaRPr lang="en-CA" dirty="0"/>
          </a:p>
        </p:txBody>
      </p:sp>
      <p:sp>
        <p:nvSpPr>
          <p:cNvPr id="5" name="Content Placeholder 4">
            <a:extLst>
              <a:ext uri="{FF2B5EF4-FFF2-40B4-BE49-F238E27FC236}">
                <a16:creationId xmlns:a16="http://schemas.microsoft.com/office/drawing/2014/main" id="{0619C98B-E7A5-8DD6-BF31-5EA4E4A07F2F}"/>
              </a:ext>
            </a:extLst>
          </p:cNvPr>
          <p:cNvSpPr>
            <a:spLocks noGrp="1"/>
          </p:cNvSpPr>
          <p:nvPr>
            <p:ph sz="quarter" idx="14"/>
          </p:nvPr>
        </p:nvSpPr>
        <p:spPr>
          <a:xfrm>
            <a:off x="5760720" y="0"/>
            <a:ext cx="6291072" cy="6858000"/>
          </a:xfrm>
        </p:spPr>
        <p:txBody>
          <a:bodyPr/>
          <a:lstStyle/>
          <a:p>
            <a:pPr algn="ctr"/>
            <a:endParaRPr lang="en-CA" sz="1800" b="1" dirty="0">
              <a:effectLst/>
              <a:latin typeface="Aptos" panose="020B0004020202020204" pitchFamily="34" charset="0"/>
              <a:ea typeface="Aptos" panose="020B0004020202020204" pitchFamily="34" charset="0"/>
              <a:cs typeface="Times New Roman" panose="02020603050405020304" pitchFamily="18" charset="0"/>
            </a:endParaRPr>
          </a:p>
          <a:p>
            <a:pPr algn="ctr"/>
            <a:r>
              <a:rPr lang="en-CA" sz="1800" b="1" dirty="0">
                <a:effectLst/>
                <a:latin typeface="Arial" panose="020B0604020202020204" pitchFamily="34" charset="0"/>
                <a:ea typeface="Aptos" panose="020B0004020202020204" pitchFamily="34" charset="0"/>
                <a:cs typeface="Arial" panose="020B0604020202020204" pitchFamily="34" charset="0"/>
              </a:rPr>
              <a:t>Where do they </a:t>
            </a:r>
            <a:r>
              <a:rPr lang="en-CA" b="1" dirty="0">
                <a:latin typeface="Arial" panose="020B0604020202020204" pitchFamily="34" charset="0"/>
                <a:ea typeface="Aptos" panose="020B0004020202020204" pitchFamily="34" charset="0"/>
                <a:cs typeface="Arial" panose="020B0604020202020204" pitchFamily="34" charset="0"/>
              </a:rPr>
              <a:t>lay their eggs</a:t>
            </a:r>
            <a:r>
              <a:rPr lang="en-CA" sz="1800" b="1" dirty="0">
                <a:effectLst/>
                <a:latin typeface="Arial" panose="020B0604020202020204" pitchFamily="34" charset="0"/>
                <a:ea typeface="Aptos" panose="020B0004020202020204" pitchFamily="34" charset="0"/>
                <a:cs typeface="Arial" panose="020B0604020202020204" pitchFamily="34" charset="0"/>
              </a:rPr>
              <a:t>? </a:t>
            </a:r>
          </a:p>
          <a:p>
            <a:pPr marL="457200">
              <a:lnSpc>
                <a:spcPct val="115000"/>
              </a:lnSpc>
              <a:buNone/>
            </a:pPr>
            <a:r>
              <a:rPr lang="en-CA" sz="17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Whip-poor-will nests and the immediate area around the nest (i.e., 20 m) are highly sensitive features supporting the species’ reproduction life cycle and have the lowest tolerance to alteration. These are areas the species depends on for egg laying, incubation, feeding, resting and rearing of young. </a:t>
            </a:r>
          </a:p>
          <a:p>
            <a:pPr marL="457200">
              <a:lnSpc>
                <a:spcPct val="115000"/>
              </a:lnSpc>
              <a:buNone/>
            </a:pPr>
            <a:r>
              <a:rPr lang="en-CA" sz="17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Whip-poor-wills do not construct a traditional nest as eggs are laid directly on leaf litter. Nests require tree cover, shade, sparse ground cover, and proximity to open areas for foraging on flying insects. </a:t>
            </a:r>
          </a:p>
          <a:p>
            <a:pPr marL="457200">
              <a:lnSpc>
                <a:spcPct val="115000"/>
              </a:lnSpc>
              <a:buNone/>
            </a:pPr>
            <a:r>
              <a:rPr lang="en-CA" sz="17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Suitable breeding habitats generally include open and half treed areas and often exhibit a scattered distribution of treed and open space. Structure is known to be an important factor in habitat selection. Perching and roosting sites are important features found within this area. During the day, adults will lay motionless on a roost site (or nest) and become active only at dusk.</a:t>
            </a:r>
          </a:p>
          <a:p>
            <a:pPr algn="ctr"/>
            <a:endParaRPr lang="en-CA" dirty="0"/>
          </a:p>
        </p:txBody>
      </p:sp>
    </p:spTree>
    <p:extLst>
      <p:ext uri="{BB962C8B-B14F-4D97-AF65-F5344CB8AC3E}">
        <p14:creationId xmlns:p14="http://schemas.microsoft.com/office/powerpoint/2010/main" val="1220530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bird sitting on a branch&#10;&#10;AI-generated content may be incorrect.">
            <a:extLst>
              <a:ext uri="{FF2B5EF4-FFF2-40B4-BE49-F238E27FC236}">
                <a16:creationId xmlns:a16="http://schemas.microsoft.com/office/drawing/2014/main" id="{6599E2C3-106B-FD80-DB63-EC20FBD82988}"/>
              </a:ext>
            </a:extLst>
          </p:cNvPr>
          <p:cNvPicPr>
            <a:picLocks noGrp="1" noChangeAspect="1"/>
          </p:cNvPicPr>
          <p:nvPr>
            <p:ph idx="1"/>
          </p:nvPr>
        </p:nvPicPr>
        <p:blipFill>
          <a:blip r:embed="rId2"/>
          <a:stretch>
            <a:fillRect/>
          </a:stretch>
        </p:blipFill>
        <p:spPr>
          <a:xfrm>
            <a:off x="991823" y="3429000"/>
            <a:ext cx="3155155" cy="2843784"/>
          </a:xfrm>
        </p:spPr>
      </p:pic>
      <p:pic>
        <p:nvPicPr>
          <p:cNvPr id="9" name="Content Placeholder 8" descr="A bird on a branch&#10;&#10;AI-generated content may be incorrect.">
            <a:extLst>
              <a:ext uri="{FF2B5EF4-FFF2-40B4-BE49-F238E27FC236}">
                <a16:creationId xmlns:a16="http://schemas.microsoft.com/office/drawing/2014/main" id="{D82A7EA7-A616-8B9B-36B7-CBC2CBC351A0}"/>
              </a:ext>
            </a:extLst>
          </p:cNvPr>
          <p:cNvPicPr>
            <a:picLocks noGrp="1" noChangeAspect="1"/>
          </p:cNvPicPr>
          <p:nvPr>
            <p:ph sz="quarter" idx="14"/>
          </p:nvPr>
        </p:nvPicPr>
        <p:blipFill>
          <a:blip r:embed="rId3"/>
          <a:stretch>
            <a:fillRect/>
          </a:stretch>
        </p:blipFill>
        <p:spPr>
          <a:xfrm>
            <a:off x="8129017" y="3428999"/>
            <a:ext cx="3071160" cy="2843784"/>
          </a:xfrm>
        </p:spPr>
      </p:pic>
      <p:pic>
        <p:nvPicPr>
          <p:cNvPr id="19" name="Picture 18" descr="A close-up of a bird on a branch&#10;&#10;AI-generated content may be incorrect.">
            <a:extLst>
              <a:ext uri="{FF2B5EF4-FFF2-40B4-BE49-F238E27FC236}">
                <a16:creationId xmlns:a16="http://schemas.microsoft.com/office/drawing/2014/main" id="{BEF34A17-CE6D-ED53-9370-402E04E3E2C2}"/>
              </a:ext>
            </a:extLst>
          </p:cNvPr>
          <p:cNvPicPr>
            <a:picLocks noChangeAspect="1"/>
          </p:cNvPicPr>
          <p:nvPr/>
        </p:nvPicPr>
        <p:blipFill>
          <a:blip r:embed="rId4"/>
          <a:stretch>
            <a:fillRect/>
          </a:stretch>
        </p:blipFill>
        <p:spPr>
          <a:xfrm>
            <a:off x="4389120" y="329184"/>
            <a:ext cx="3502152" cy="3099816"/>
          </a:xfrm>
          <a:prstGeom prst="rect">
            <a:avLst/>
          </a:prstGeom>
        </p:spPr>
      </p:pic>
    </p:spTree>
    <p:extLst>
      <p:ext uri="{BB962C8B-B14F-4D97-AF65-F5344CB8AC3E}">
        <p14:creationId xmlns:p14="http://schemas.microsoft.com/office/powerpoint/2010/main" val="659646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0342E-0291-A964-E292-74242866B152}"/>
              </a:ext>
            </a:extLst>
          </p:cNvPr>
          <p:cNvSpPr>
            <a:spLocks noGrp="1"/>
          </p:cNvSpPr>
          <p:nvPr>
            <p:ph type="title"/>
          </p:nvPr>
        </p:nvSpPr>
        <p:spPr>
          <a:xfrm>
            <a:off x="0" y="128016"/>
            <a:ext cx="5486400" cy="3300984"/>
          </a:xfrm>
        </p:spPr>
        <p:txBody>
          <a:bodyPr>
            <a:normAutofit fontScale="90000"/>
          </a:bodyPr>
          <a:lstStyle/>
          <a:p>
            <a:pPr marL="0" indent="0"/>
            <a:r>
              <a:rPr lang="en-CA" sz="2000" b="1" dirty="0">
                <a:effectLst/>
                <a:latin typeface="Arial" panose="020B0604020202020204" pitchFamily="34" charset="0"/>
                <a:ea typeface="Aptos" panose="020B0004020202020204" pitchFamily="34" charset="0"/>
                <a:cs typeface="Arial" panose="020B0604020202020204" pitchFamily="34" charset="0"/>
              </a:rPr>
              <a:t>When </a:t>
            </a:r>
            <a:r>
              <a:rPr lang="en-CA" sz="2000" dirty="0">
                <a:latin typeface="Arial" panose="020B0604020202020204" pitchFamily="34" charset="0"/>
                <a:ea typeface="Aptos" panose="020B0004020202020204" pitchFamily="34" charset="0"/>
                <a:cs typeface="Arial" panose="020B0604020202020204" pitchFamily="34" charset="0"/>
              </a:rPr>
              <a:t>do the eggs hatch</a:t>
            </a:r>
            <a:r>
              <a:rPr lang="en-CA" sz="2000" b="1" dirty="0">
                <a:effectLst/>
                <a:latin typeface="Arial" panose="020B0604020202020204" pitchFamily="34" charset="0"/>
                <a:ea typeface="Aptos" panose="020B0004020202020204" pitchFamily="34" charset="0"/>
                <a:cs typeface="Arial" panose="020B0604020202020204" pitchFamily="34" charset="0"/>
              </a:rPr>
              <a:t>?</a:t>
            </a:r>
            <a:br>
              <a:rPr lang="en-CA" sz="2000" b="1" dirty="0">
                <a:effectLst/>
                <a:latin typeface="Arial" panose="020B0604020202020204" pitchFamily="34" charset="0"/>
                <a:ea typeface="Aptos" panose="020B0004020202020204" pitchFamily="34" charset="0"/>
                <a:cs typeface="Arial" panose="020B0604020202020204" pitchFamily="34" charset="0"/>
              </a:rPr>
            </a:br>
            <a:br>
              <a:rPr lang="en-CA" sz="2000" b="1" dirty="0">
                <a:effectLst/>
                <a:latin typeface="Aptos Black" panose="020B0004020202020204" pitchFamily="34" charset="0"/>
                <a:ea typeface="Aptos" panose="020B0004020202020204" pitchFamily="34" charset="0"/>
                <a:cs typeface="Times New Roman" panose="02020603050405020304" pitchFamily="18" charset="0"/>
              </a:rPr>
            </a:br>
            <a:r>
              <a:rPr lang="en-CA" sz="1800" b="1" kern="0" dirty="0">
                <a:solidFill>
                  <a:srgbClr val="E3CEB2"/>
                </a:solidFill>
                <a:effectLst/>
                <a:latin typeface="Arial" panose="020B0604020202020204" pitchFamily="34" charset="0"/>
                <a:ea typeface="Times New Roman" panose="02020603050405020304" pitchFamily="18" charset="0"/>
                <a:cs typeface="Times New Roman" panose="02020603050405020304" pitchFamily="18" charset="0"/>
              </a:rPr>
              <a:t>The whip-poor-will lays its eggs in phase with the lunar cycle, so that the eggs hatch on average 10 days before a full moon. When the moon is near full in June the adults can forage the entire night and provide the nestlings with insects.</a:t>
            </a:r>
            <a:br>
              <a:rPr lang="en-CA" sz="1800" b="1"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b="1" kern="0" dirty="0">
                <a:solidFill>
                  <a:srgbClr val="E3CEB2"/>
                </a:solidFill>
                <a:effectLst/>
                <a:latin typeface="Arial" panose="020B0604020202020204" pitchFamily="34" charset="0"/>
                <a:ea typeface="Times New Roman" panose="02020603050405020304" pitchFamily="18" charset="0"/>
                <a:cs typeface="Times New Roman" panose="02020603050405020304" pitchFamily="18" charset="0"/>
              </a:rPr>
              <a:t>Pairs usually raise two chicks, with the eggs laid on leaves on the forest floor. Chicks begin to move about quickly and leave their birth site shortly after hatching.</a:t>
            </a:r>
            <a:br>
              <a:rPr lang="en-CA" sz="1800" b="1"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endParaRPr lang="en-CA" sz="1800" dirty="0">
              <a:latin typeface="Arial" panose="020B0604020202020204" pitchFamily="34" charset="0"/>
              <a:cs typeface="Arial" panose="020B0604020202020204" pitchFamily="34" charset="0"/>
            </a:endParaRPr>
          </a:p>
        </p:txBody>
      </p:sp>
      <p:pic>
        <p:nvPicPr>
          <p:cNvPr id="7" name="Content Placeholder 6" descr="A small bird on a branch&#10;&#10;AI-generated content may be incorrect.">
            <a:extLst>
              <a:ext uri="{FF2B5EF4-FFF2-40B4-BE49-F238E27FC236}">
                <a16:creationId xmlns:a16="http://schemas.microsoft.com/office/drawing/2014/main" id="{1F4D5FC5-58CB-9170-6FE9-2AB11C130105}"/>
              </a:ext>
            </a:extLst>
          </p:cNvPr>
          <p:cNvPicPr>
            <a:picLocks noGrp="1" noChangeAspect="1"/>
          </p:cNvPicPr>
          <p:nvPr>
            <p:ph idx="1"/>
          </p:nvPr>
        </p:nvPicPr>
        <p:blipFill>
          <a:blip r:embed="rId2"/>
          <a:stretch>
            <a:fillRect/>
          </a:stretch>
        </p:blipFill>
        <p:spPr>
          <a:xfrm>
            <a:off x="228600" y="3666744"/>
            <a:ext cx="4617720" cy="2980944"/>
          </a:xfrm>
        </p:spPr>
      </p:pic>
      <p:sp>
        <p:nvSpPr>
          <p:cNvPr id="4" name="Content Placeholder 3">
            <a:extLst>
              <a:ext uri="{FF2B5EF4-FFF2-40B4-BE49-F238E27FC236}">
                <a16:creationId xmlns:a16="http://schemas.microsoft.com/office/drawing/2014/main" id="{260EF34E-8064-9951-8757-133B35D0A0F3}"/>
              </a:ext>
            </a:extLst>
          </p:cNvPr>
          <p:cNvSpPr>
            <a:spLocks noGrp="1"/>
          </p:cNvSpPr>
          <p:nvPr>
            <p:ph idx="15"/>
          </p:nvPr>
        </p:nvSpPr>
        <p:spPr>
          <a:xfrm>
            <a:off x="5486400" y="630936"/>
            <a:ext cx="6705600" cy="6227064"/>
          </a:xfrm>
        </p:spPr>
        <p:txBody>
          <a:bodyPr/>
          <a:lstStyle/>
          <a:p>
            <a:pPr marL="0" indent="0" algn="ctr">
              <a:buNone/>
            </a:pPr>
            <a:r>
              <a:rPr lang="en-CA" sz="1800" b="1" dirty="0">
                <a:latin typeface="Arial" panose="020B0604020202020204" pitchFamily="34" charset="0"/>
                <a:ea typeface="Aptos" panose="020B0004020202020204" pitchFamily="34" charset="0"/>
                <a:cs typeface="Arial" panose="020B0604020202020204" pitchFamily="34" charset="0"/>
              </a:rPr>
              <a:t>W</a:t>
            </a:r>
            <a:r>
              <a:rPr lang="en-CA" sz="1800" b="1" dirty="0">
                <a:effectLst/>
                <a:latin typeface="Arial" panose="020B0604020202020204" pitchFamily="34" charset="0"/>
                <a:ea typeface="Aptos" panose="020B0004020202020204" pitchFamily="34" charset="0"/>
                <a:cs typeface="Arial" panose="020B0604020202020204" pitchFamily="34" charset="0"/>
              </a:rPr>
              <a:t>hen and where does the Eastern Whip-poor-will hibernate?</a:t>
            </a:r>
          </a:p>
          <a:p>
            <a:pPr marL="0" indent="0" algn="ctr">
              <a:buNone/>
            </a:pP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The Whip-poor-will generally leaves Ontario between early September and late November. They migrate to Mexico and Central America, </a:t>
            </a:r>
            <a:r>
              <a:rPr lang="en-CA" sz="180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from South Carolina and along the Gulf of Mexico to Guatemala </a:t>
            </a: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where they stay throughout the cold Canadian winters. </a:t>
            </a:r>
            <a:r>
              <a:rPr lang="en-CA" sz="180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They return to Ontario for breeding season between late March and mid May.</a:t>
            </a:r>
            <a:endPar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endParaRPr>
          </a:p>
          <a:p>
            <a:pPr marL="0" indent="0" algn="ctr">
              <a:buNone/>
            </a:pPr>
            <a:endParaRPr lang="en-CA" sz="1800" b="1"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buNone/>
            </a:pPr>
            <a:endParaRPr lang="en-CA" sz="1800" b="1" dirty="0">
              <a:effectLst/>
              <a:latin typeface="Aptos" panose="020B0004020202020204" pitchFamily="34" charset="0"/>
              <a:ea typeface="Aptos" panose="020B0004020202020204" pitchFamily="34" charset="0"/>
              <a:cs typeface="Times New Roman" panose="02020603050405020304" pitchFamily="18" charset="0"/>
            </a:endParaRPr>
          </a:p>
          <a:p>
            <a:pPr marL="0" indent="0" algn="ctr">
              <a:buNone/>
            </a:pPr>
            <a:r>
              <a:rPr lang="en-CA" sz="1800" b="1" dirty="0">
                <a:effectLst/>
                <a:latin typeface="Aptos" panose="020B0004020202020204" pitchFamily="34" charset="0"/>
                <a:ea typeface="Aptos" panose="020B0004020202020204" pitchFamily="34" charset="0"/>
                <a:cs typeface="Times New Roman" panose="02020603050405020304" pitchFamily="18" charset="0"/>
              </a:rPr>
              <a:t> </a:t>
            </a:r>
          </a:p>
          <a:p>
            <a:pPr marL="0" indent="0" algn="ctr">
              <a:buNone/>
            </a:pPr>
            <a:r>
              <a:rPr lang="en-CA" sz="1800" b="1" dirty="0">
                <a:effectLst/>
                <a:latin typeface="Arial" panose="020B0604020202020204" pitchFamily="34" charset="0"/>
                <a:ea typeface="Aptos" panose="020B0004020202020204" pitchFamily="34" charset="0"/>
                <a:cs typeface="Arial" panose="020B0604020202020204" pitchFamily="34" charset="0"/>
              </a:rPr>
              <a:t>Who are their predators? </a:t>
            </a:r>
          </a:p>
          <a:p>
            <a:pPr marL="0" indent="0" algn="ctr">
              <a:buNone/>
            </a:pPr>
            <a:r>
              <a:rPr lang="en-CA" sz="180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The Whip-poor-will, their eggs and their young, although well camouflaged on the ground, are eaten by many natural predators such as raccoons, skunks, coyotes, red foxes and snakes. </a:t>
            </a:r>
          </a:p>
          <a:p>
            <a:pPr marL="0" indent="0" algn="ctr">
              <a:buNone/>
            </a:pPr>
            <a:r>
              <a:rPr lang="en-CA" sz="180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To discourage predators, adults will fake injuries by flopping around on the ground in full view to lead predators away from the nest. </a:t>
            </a:r>
          </a:p>
          <a:p>
            <a:pPr marL="0" indent="0" algn="ctr">
              <a:buNone/>
            </a:pPr>
            <a:r>
              <a:rPr lang="en-CA" sz="180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“This is called The Broken Wing Display”.</a:t>
            </a:r>
            <a:endPar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endParaRPr>
          </a:p>
          <a:p>
            <a:pPr marL="0" indent="0" algn="ctr">
              <a:buNone/>
            </a:pPr>
            <a:endParaRPr lang="en-CA" dirty="0"/>
          </a:p>
        </p:txBody>
      </p:sp>
    </p:spTree>
    <p:extLst>
      <p:ext uri="{BB962C8B-B14F-4D97-AF65-F5344CB8AC3E}">
        <p14:creationId xmlns:p14="http://schemas.microsoft.com/office/powerpoint/2010/main" val="1776250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55D02-E03B-66BB-4583-B283BA8B96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64AC3-512E-FC9A-8EFF-6B830684E3E8}"/>
              </a:ext>
            </a:extLst>
          </p:cNvPr>
          <p:cNvSpPr>
            <a:spLocks noGrp="1"/>
          </p:cNvSpPr>
          <p:nvPr>
            <p:ph type="title"/>
          </p:nvPr>
        </p:nvSpPr>
        <p:spPr>
          <a:xfrm>
            <a:off x="140208" y="0"/>
            <a:ext cx="4331208" cy="594360"/>
          </a:xfrm>
        </p:spPr>
        <p:txBody>
          <a:bodyPr/>
          <a:lstStyle/>
          <a:p>
            <a:pPr algn="ctr"/>
            <a:r>
              <a:rPr lang="en-CA" dirty="0"/>
              <a:t>CAUSES OF DEATH</a:t>
            </a:r>
          </a:p>
        </p:txBody>
      </p:sp>
      <p:sp>
        <p:nvSpPr>
          <p:cNvPr id="4" name="Content Placeholder 3">
            <a:extLst>
              <a:ext uri="{FF2B5EF4-FFF2-40B4-BE49-F238E27FC236}">
                <a16:creationId xmlns:a16="http://schemas.microsoft.com/office/drawing/2014/main" id="{76DDEA66-D1E0-9A53-0687-9FA1A950459F}"/>
              </a:ext>
            </a:extLst>
          </p:cNvPr>
          <p:cNvSpPr>
            <a:spLocks noGrp="1"/>
          </p:cNvSpPr>
          <p:nvPr>
            <p:ph idx="1"/>
          </p:nvPr>
        </p:nvSpPr>
        <p:spPr>
          <a:xfrm>
            <a:off x="109728" y="438912"/>
            <a:ext cx="5650992" cy="6419088"/>
          </a:xfrm>
        </p:spPr>
        <p:txBody>
          <a:bodyPr/>
          <a:lstStyle/>
          <a:p>
            <a:pPr algn="ctr"/>
            <a:endParaRPr lang="en-CA" sz="1800" b="1" dirty="0">
              <a:effectLst/>
              <a:latin typeface="Aptos" panose="020B0004020202020204" pitchFamily="34" charset="0"/>
              <a:ea typeface="Aptos" panose="020B0004020202020204" pitchFamily="34" charset="0"/>
              <a:cs typeface="Times New Roman" panose="02020603050405020304" pitchFamily="18" charset="0"/>
            </a:endParaRPr>
          </a:p>
          <a:p>
            <a:r>
              <a:rPr lang="en-CA" sz="1800" b="1" kern="100" dirty="0">
                <a:effectLst/>
                <a:latin typeface="Arial" panose="020B0604020202020204" pitchFamily="34" charset="0"/>
                <a:ea typeface="Aptos" panose="020B0004020202020204" pitchFamily="34" charset="0"/>
                <a:cs typeface="Arial" panose="020B0604020202020204" pitchFamily="34" charset="0"/>
              </a:rPr>
              <a:t>What are the threats facing this species?</a:t>
            </a:r>
            <a:endParaRPr lang="en-CA" sz="1800" kern="100" dirty="0">
              <a:effectLst/>
              <a:latin typeface="Arial" panose="020B0604020202020204" pitchFamily="34" charset="0"/>
              <a:ea typeface="Aptos" panose="020B0004020202020204" pitchFamily="34" charset="0"/>
              <a:cs typeface="Arial" panose="020B0604020202020204" pitchFamily="34" charset="0"/>
            </a:endParaRPr>
          </a:p>
          <a:p>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With weather patterns becoming more erratic, this may affect the timing of some species’ returning</a:t>
            </a:r>
            <a:r>
              <a:rPr lang="en-CA" b="1" kern="100" dirty="0">
                <a:solidFill>
                  <a:srgbClr val="E3CEB2"/>
                </a:solidFill>
                <a:latin typeface="Arial" panose="020B0604020202020204" pitchFamily="34" charset="0"/>
                <a:ea typeface="Aptos" panose="020B0004020202020204" pitchFamily="34" charset="0"/>
                <a:cs typeface="Arial" panose="020B0604020202020204" pitchFamily="34" charset="0"/>
              </a:rPr>
              <a:t> </a:t>
            </a: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to breeding grounds and making them more susceptible to poor weather conditions on their return. </a:t>
            </a:r>
            <a:r>
              <a:rPr lang="en-CA" b="1" kern="100" dirty="0">
                <a:solidFill>
                  <a:srgbClr val="E3CEB2"/>
                </a:solidFill>
                <a:latin typeface="Arial" panose="020B0604020202020204" pitchFamily="34" charset="0"/>
                <a:ea typeface="Aptos" panose="020B0004020202020204" pitchFamily="34" charset="0"/>
                <a:cs typeface="Arial" panose="020B0604020202020204" pitchFamily="34" charset="0"/>
              </a:rPr>
              <a:t>O</a:t>
            </a: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r their breeding cycles may no longer be timed to coincide with peak insect hatches. Additional threats include car mortalities and changes in food supply related to pesticides.</a:t>
            </a:r>
          </a:p>
          <a:p>
            <a:endPar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endParaRPr>
          </a:p>
          <a:p>
            <a:r>
              <a:rPr lang="en-CA" sz="1800" b="1" dirty="0">
                <a:effectLst/>
                <a:latin typeface="Arial" panose="020B0604020202020204" pitchFamily="34" charset="0"/>
                <a:ea typeface="Aptos" panose="020B0004020202020204" pitchFamily="34" charset="0"/>
                <a:cs typeface="Arial" panose="020B0604020202020204" pitchFamily="34" charset="0"/>
              </a:rPr>
              <a:t>Why are they labeled as a Species at Risk?</a:t>
            </a:r>
          </a:p>
          <a:p>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Although there is some uncertainty surrounding the decline of the Eastern Whip-poor-will, the main threat to the species is likely habitat loss and degradation, reduced prey availability and climate change. </a:t>
            </a:r>
          </a:p>
          <a:p>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Human activities like agriculture expansion, residential development and deforestation have contributed to their habitat loss. Changes to the food supply, including the effects of pesticides also impact this species.</a:t>
            </a:r>
          </a:p>
          <a:p>
            <a:pPr algn="ctr"/>
            <a:endParaRPr lang="en-CA" dirty="0"/>
          </a:p>
        </p:txBody>
      </p:sp>
      <p:sp>
        <p:nvSpPr>
          <p:cNvPr id="5" name="Content Placeholder 4">
            <a:extLst>
              <a:ext uri="{FF2B5EF4-FFF2-40B4-BE49-F238E27FC236}">
                <a16:creationId xmlns:a16="http://schemas.microsoft.com/office/drawing/2014/main" id="{F153BC7A-C708-B4CE-AD4B-B6C9D221DADC}"/>
              </a:ext>
            </a:extLst>
          </p:cNvPr>
          <p:cNvSpPr>
            <a:spLocks noGrp="1"/>
          </p:cNvSpPr>
          <p:nvPr>
            <p:ph sz="quarter" idx="14"/>
          </p:nvPr>
        </p:nvSpPr>
        <p:spPr>
          <a:xfrm>
            <a:off x="5760720" y="0"/>
            <a:ext cx="6291072" cy="6858000"/>
          </a:xfrm>
        </p:spPr>
        <p:txBody>
          <a:bodyPr/>
          <a:lstStyle/>
          <a:p>
            <a:pPr algn="ctr"/>
            <a:r>
              <a:rPr lang="en-CA" sz="1800" b="1" dirty="0">
                <a:effectLst/>
                <a:latin typeface="Arial" panose="020B0604020202020204" pitchFamily="34" charset="0"/>
                <a:ea typeface="Aptos" panose="020B0004020202020204" pitchFamily="34" charset="0"/>
                <a:cs typeface="Arial" panose="020B0604020202020204" pitchFamily="34" charset="0"/>
              </a:rPr>
              <a:t>What can be done to help t</a:t>
            </a:r>
            <a:r>
              <a:rPr lang="en-CA" b="1" dirty="0">
                <a:latin typeface="Arial" panose="020B0604020202020204" pitchFamily="34" charset="0"/>
                <a:ea typeface="Aptos" panose="020B0004020202020204" pitchFamily="34" charset="0"/>
                <a:cs typeface="Arial" panose="020B0604020202020204" pitchFamily="34" charset="0"/>
              </a:rPr>
              <a:t>he Eastern Whip-poor-will</a:t>
            </a:r>
            <a:r>
              <a:rPr lang="en-CA" sz="1800" b="1" dirty="0">
                <a:effectLst/>
                <a:latin typeface="Arial" panose="020B0604020202020204" pitchFamily="34" charset="0"/>
                <a:ea typeface="Aptos" panose="020B0004020202020204" pitchFamily="34" charset="0"/>
                <a:cs typeface="Arial" panose="020B0604020202020204" pitchFamily="34" charset="0"/>
              </a:rPr>
              <a:t>?</a:t>
            </a:r>
          </a:p>
          <a:p>
            <a:pPr marL="342900" lvl="0" indent="-342900">
              <a:lnSpc>
                <a:spcPct val="115000"/>
              </a:lnSpc>
              <a:spcAft>
                <a:spcPts val="750"/>
              </a:spcAft>
              <a:buSzPts val="1000"/>
              <a:buFont typeface="Symbol" panose="05050102010706020507" pitchFamily="18" charset="2"/>
              <a:buChar char=""/>
              <a:tabLst>
                <a:tab pos="457200" algn="l"/>
              </a:tabLst>
            </a:pPr>
            <a:r>
              <a:rPr lang="en-CA" sz="175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Inspire Change: Encourage the reduction or elimination of pesticides and biocides in agriculture and forestry. </a:t>
            </a:r>
          </a:p>
          <a:p>
            <a:pPr marL="342900" lvl="0" indent="-342900">
              <a:lnSpc>
                <a:spcPct val="115000"/>
              </a:lnSpc>
              <a:spcAft>
                <a:spcPts val="750"/>
              </a:spcAft>
              <a:buSzPts val="1000"/>
              <a:buFont typeface="Symbol" panose="05050102010706020507" pitchFamily="18" charset="2"/>
              <a:buChar char=""/>
              <a:tabLst>
                <a:tab pos="457200" algn="l"/>
              </a:tabLst>
            </a:pPr>
            <a:r>
              <a:rPr lang="en-CA" sz="175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You </a:t>
            </a:r>
            <a:r>
              <a:rPr lang="en-CA" sz="1750" b="1" kern="0" dirty="0">
                <a:solidFill>
                  <a:srgbClr val="E3CEB2"/>
                </a:solidFill>
                <a:latin typeface="Arial" panose="020B0604020202020204" pitchFamily="34" charset="0"/>
                <a:ea typeface="Times New Roman" panose="02020603050405020304" pitchFamily="18" charset="0"/>
                <a:cs typeface="Arial" panose="020B0604020202020204" pitchFamily="34" charset="0"/>
              </a:rPr>
              <a:t>should</a:t>
            </a:r>
            <a:r>
              <a:rPr lang="en-CA" sz="175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 also avoid using pesticides</a:t>
            </a:r>
            <a:r>
              <a:rPr lang="en-CA" sz="1750" b="1" kern="0" dirty="0">
                <a:solidFill>
                  <a:srgbClr val="E3CEB2"/>
                </a:solidFill>
                <a:latin typeface="Arial" panose="020B0604020202020204" pitchFamily="34" charset="0"/>
                <a:ea typeface="Times New Roman" panose="02020603050405020304" pitchFamily="18" charset="0"/>
                <a:cs typeface="Arial" panose="020B0604020202020204" pitchFamily="34" charset="0"/>
              </a:rPr>
              <a:t> in</a:t>
            </a:r>
            <a:r>
              <a:rPr lang="en-CA" sz="175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 your </a:t>
            </a:r>
            <a:r>
              <a:rPr lang="en-CA" sz="1750" b="1" kern="0" dirty="0">
                <a:solidFill>
                  <a:srgbClr val="E3CEB2"/>
                </a:solidFill>
                <a:latin typeface="Arial" panose="020B0604020202020204" pitchFamily="34" charset="0"/>
                <a:ea typeface="Times New Roman" panose="02020603050405020304" pitchFamily="18" charset="0"/>
                <a:cs typeface="Arial" panose="020B0604020202020204" pitchFamily="34" charset="0"/>
              </a:rPr>
              <a:t>yards</a:t>
            </a:r>
            <a:r>
              <a:rPr lang="en-CA" sz="175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a:lnSpc>
                <a:spcPct val="115000"/>
              </a:lnSpc>
              <a:spcAft>
                <a:spcPts val="750"/>
              </a:spcAft>
              <a:buSzPts val="1000"/>
              <a:buFont typeface="Symbol" panose="05050102010706020507" pitchFamily="18" charset="2"/>
              <a:buChar char=""/>
              <a:tabLst>
                <a:tab pos="457200" algn="l"/>
              </a:tabLst>
            </a:pPr>
            <a:r>
              <a:rPr lang="en-CA" sz="1750" b="1" kern="0" dirty="0">
                <a:solidFill>
                  <a:srgbClr val="E3CEB2"/>
                </a:solidFill>
                <a:latin typeface="Arial" panose="020B0604020202020204" pitchFamily="34" charset="0"/>
                <a:ea typeface="Times New Roman" panose="02020603050405020304" pitchFamily="18" charset="0"/>
                <a:cs typeface="Arial" panose="020B0604020202020204" pitchFamily="34" charset="0"/>
              </a:rPr>
              <a:t>You</a:t>
            </a:r>
            <a:r>
              <a:rPr lang="en-CA" sz="175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 should never ever enter the perimeter of their  nesting area. </a:t>
            </a:r>
          </a:p>
          <a:p>
            <a:pPr marL="342900" indent="-342900">
              <a:lnSpc>
                <a:spcPct val="115000"/>
              </a:lnSpc>
              <a:spcAft>
                <a:spcPts val="750"/>
              </a:spcAft>
              <a:buSzPts val="1000"/>
              <a:buFont typeface="Symbol" panose="05050102010706020507" pitchFamily="18" charset="2"/>
              <a:buChar char=""/>
              <a:tabLst>
                <a:tab pos="457200" algn="l"/>
              </a:tabLst>
            </a:pPr>
            <a:r>
              <a:rPr lang="en-CA" sz="1750" b="1" kern="0" dirty="0">
                <a:solidFill>
                  <a:srgbClr val="E3CEB2"/>
                </a:solidFill>
                <a:latin typeface="Arial" panose="020B0604020202020204" pitchFamily="34" charset="0"/>
                <a:ea typeface="Times New Roman" panose="02020603050405020304" pitchFamily="18" charset="0"/>
                <a:cs typeface="Arial" panose="020B0604020202020204" pitchFamily="34" charset="0"/>
              </a:rPr>
              <a:t>You should discuss this serious matter with your family to create more awareness.</a:t>
            </a:r>
            <a:endParaRPr lang="en-CA" sz="175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15000"/>
              </a:lnSpc>
              <a:spcAft>
                <a:spcPts val="750"/>
              </a:spcAft>
              <a:buSzPts val="1000"/>
              <a:buFont typeface="Symbol" panose="05050102010706020507" pitchFamily="18" charset="2"/>
              <a:buChar char=""/>
              <a:tabLst>
                <a:tab pos="457200" algn="l"/>
              </a:tabLst>
            </a:pPr>
            <a:r>
              <a:rPr lang="en-CA" sz="175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This species is federally protected under the Species at Risk Act and is also protected under the Migratory Birds Convention Act (1994). They also experience protection where they occur in provincial parks and reserves.</a:t>
            </a:r>
          </a:p>
          <a:p>
            <a:pPr algn="ctr"/>
            <a:r>
              <a:rPr lang="en-CA" sz="16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The government’s short-term goal for the recovery of the Eastern Whip-poor-will is to slow the population decline by mitigating threats and promoting suitable habitat conditions over the next 10 years. The long-term goal is to support natural increases in the species’ abundance and distribution.</a:t>
            </a:r>
          </a:p>
          <a:p>
            <a:pPr algn="ctr"/>
            <a:endParaRPr lang="en-CA" dirty="0">
              <a:latin typeface="Aptos Black" panose="020B0004020202020204" pitchFamily="34" charset="0"/>
            </a:endParaRPr>
          </a:p>
        </p:txBody>
      </p:sp>
    </p:spTree>
    <p:extLst>
      <p:ext uri="{BB962C8B-B14F-4D97-AF65-F5344CB8AC3E}">
        <p14:creationId xmlns:p14="http://schemas.microsoft.com/office/powerpoint/2010/main" val="2204798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81049-1DBD-C96A-5CBC-DACF378E1EB8}"/>
              </a:ext>
            </a:extLst>
          </p:cNvPr>
          <p:cNvSpPr>
            <a:spLocks noGrp="1"/>
          </p:cNvSpPr>
          <p:nvPr>
            <p:ph type="ctrTitle"/>
          </p:nvPr>
        </p:nvSpPr>
        <p:spPr>
          <a:xfrm>
            <a:off x="0" y="0"/>
            <a:ext cx="8046720" cy="5486400"/>
          </a:xfrm>
        </p:spPr>
        <p:txBody>
          <a:bodyPr/>
          <a:lstStyle/>
          <a:p>
            <a:pPr algn="ctr"/>
            <a:r>
              <a:rPr lang="en-CA" sz="4800" dirty="0"/>
              <a:t>Do you have ANY SUGESTIONS ON WHAT THE AGGLFN COMMUNITY CAN DO TO HELP THE EASTERN Whip-POOR-WILL?</a:t>
            </a:r>
          </a:p>
        </p:txBody>
      </p:sp>
      <p:sp>
        <p:nvSpPr>
          <p:cNvPr id="3" name="Subtitle 2">
            <a:extLst>
              <a:ext uri="{FF2B5EF4-FFF2-40B4-BE49-F238E27FC236}">
                <a16:creationId xmlns:a16="http://schemas.microsoft.com/office/drawing/2014/main" id="{C98E27A4-7C22-20AD-311B-CF5A1CE6BA46}"/>
              </a:ext>
            </a:extLst>
          </p:cNvPr>
          <p:cNvSpPr>
            <a:spLocks noGrp="1"/>
          </p:cNvSpPr>
          <p:nvPr>
            <p:ph type="subTitle" idx="1"/>
          </p:nvPr>
        </p:nvSpPr>
        <p:spPr>
          <a:xfrm>
            <a:off x="0" y="5559552"/>
            <a:ext cx="7793736" cy="1106424"/>
          </a:xfrm>
        </p:spPr>
        <p:txBody>
          <a:bodyPr/>
          <a:lstStyle/>
          <a:p>
            <a:pPr algn="ctr"/>
            <a:r>
              <a:rPr lang="en-CA" b="1" dirty="0"/>
              <a:t>PAUSE FOR RESPONSES OR COMMENTS FROM THE  COMMUNITY MEMBERS AND RECORD THEM.</a:t>
            </a:r>
          </a:p>
        </p:txBody>
      </p:sp>
      <p:pic>
        <p:nvPicPr>
          <p:cNvPr id="6" name="Picture Placeholder 5">
            <a:extLst>
              <a:ext uri="{FF2B5EF4-FFF2-40B4-BE49-F238E27FC236}">
                <a16:creationId xmlns:a16="http://schemas.microsoft.com/office/drawing/2014/main" id="{5E04F8D1-944F-0965-290E-8C8DF51AAAAF}"/>
              </a:ext>
            </a:extLst>
          </p:cNvPr>
          <p:cNvPicPr>
            <a:picLocks noGrp="1" noChangeAspect="1"/>
          </p:cNvPicPr>
          <p:nvPr>
            <p:ph type="pic" sz="quarter" idx="11"/>
          </p:nvPr>
        </p:nvPicPr>
        <p:blipFill>
          <a:blip r:embed="rId2"/>
          <a:srcRect l="29754" r="29754"/>
          <a:stretch/>
        </p:blipFill>
        <p:spPr>
          <a:xfrm>
            <a:off x="8046720" y="1051559"/>
            <a:ext cx="3721608" cy="4434841"/>
          </a:xfrm>
        </p:spPr>
      </p:pic>
    </p:spTree>
    <p:extLst>
      <p:ext uri="{BB962C8B-B14F-4D97-AF65-F5344CB8AC3E}">
        <p14:creationId xmlns:p14="http://schemas.microsoft.com/office/powerpoint/2010/main" val="3847820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A47513-EEDB-7E18-A210-F20CDDF5FF2D}"/>
              </a:ext>
            </a:extLst>
          </p:cNvPr>
          <p:cNvSpPr>
            <a:spLocks noGrp="1"/>
          </p:cNvSpPr>
          <p:nvPr>
            <p:ph type="title"/>
          </p:nvPr>
        </p:nvSpPr>
        <p:spPr>
          <a:xfrm>
            <a:off x="1" y="82296"/>
            <a:ext cx="4270247" cy="2478024"/>
          </a:xfrm>
        </p:spPr>
        <p:txBody>
          <a:bodyPr anchor="b" anchorCtr="0">
            <a:normAutofit/>
          </a:bodyPr>
          <a:lstStyle/>
          <a:p>
            <a:r>
              <a:rPr lang="en-US" sz="4000" dirty="0"/>
              <a:t>SPECIES AT RISK</a:t>
            </a:r>
            <a:br>
              <a:rPr lang="en-US" dirty="0"/>
            </a:br>
            <a:br>
              <a:rPr lang="en-US" dirty="0"/>
            </a:br>
            <a:br>
              <a:rPr lang="en-US" dirty="0"/>
            </a:br>
            <a:r>
              <a:rPr lang="en-US" dirty="0"/>
              <a:t>THE EASTERN WOLF</a:t>
            </a:r>
          </a:p>
        </p:txBody>
      </p:sp>
      <p:sp>
        <p:nvSpPr>
          <p:cNvPr id="10" name="Content Placeholder 3">
            <a:extLst>
              <a:ext uri="{FF2B5EF4-FFF2-40B4-BE49-F238E27FC236}">
                <a16:creationId xmlns:a16="http://schemas.microsoft.com/office/drawing/2014/main" id="{B34F1638-A27B-9557-C43F-C3F20F68C442}"/>
              </a:ext>
            </a:extLst>
          </p:cNvPr>
          <p:cNvSpPr>
            <a:spLocks noGrp="1"/>
          </p:cNvSpPr>
          <p:nvPr>
            <p:ph sz="half" idx="2"/>
          </p:nvPr>
        </p:nvSpPr>
        <p:spPr>
          <a:xfrm>
            <a:off x="4270247" y="0"/>
            <a:ext cx="7921751" cy="4672584"/>
          </a:xfrm>
        </p:spPr>
        <p:txBody>
          <a:bodyPr anchor="ctr" anchorCtr="0"/>
          <a:lstStyle/>
          <a:p>
            <a:pPr marL="0" indent="0" algn="ctr">
              <a:buNone/>
            </a:pPr>
            <a:r>
              <a:rPr lang="en-CA" sz="1800" b="1" kern="100" dirty="0">
                <a:effectLst/>
                <a:latin typeface="Arial" panose="020B0604020202020204" pitchFamily="34" charset="0"/>
                <a:ea typeface="Aptos" panose="020B0004020202020204" pitchFamily="34" charset="0"/>
                <a:cs typeface="Arial" panose="020B0604020202020204" pitchFamily="34" charset="0"/>
              </a:rPr>
              <a:t>How to distinguish if this is an Eastern Wolf?</a:t>
            </a:r>
          </a:p>
          <a:p>
            <a:pPr marL="685800">
              <a:lnSpc>
                <a:spcPct val="115000"/>
              </a:lnSpc>
              <a:buNone/>
            </a:pP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Eastern wolves in Ontario are medium-sized canids, generally reddish-brown or tawny in color, though their fur can vary. </a:t>
            </a:r>
          </a:p>
          <a:p>
            <a:pPr marL="685800">
              <a:lnSpc>
                <a:spcPct val="115000"/>
              </a:lnSpc>
              <a:buNone/>
            </a:pP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They are slightly larger than coyotes but smaller than gray wolves, with females averaging 24 kg and males 29 kg.</a:t>
            </a:r>
          </a:p>
          <a:p>
            <a:pPr marL="685800">
              <a:lnSpc>
                <a:spcPct val="115000"/>
              </a:lnSpc>
              <a:buNone/>
            </a:pP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Their fur can also range from a grizzled grayish-brown colour and  mixed cinnamon. The nape, shoulders and tail regions are a mix of black and gray, with the flanks and chest being rufous or a creamy colour. </a:t>
            </a:r>
          </a:p>
          <a:p>
            <a:pPr marL="402336" indent="0">
              <a:lnSpc>
                <a:spcPct val="115000"/>
              </a:lnSpc>
              <a:spcAft>
                <a:spcPts val="800"/>
              </a:spcAft>
              <a:buNone/>
            </a:pPr>
            <a:r>
              <a:rPr lang="en-CA" sz="1800" b="1" kern="100" spc="10" dirty="0">
                <a:solidFill>
                  <a:srgbClr val="E3CEB2"/>
                </a:solidFill>
                <a:effectLst/>
                <a:latin typeface="Arial" panose="020B0604020202020204" pitchFamily="34" charset="0"/>
                <a:ea typeface="Aptos" panose="020B0004020202020204" pitchFamily="34" charset="0"/>
                <a:cs typeface="Arial" panose="020B0604020202020204" pitchFamily="34" charset="0"/>
              </a:rPr>
              <a:t>They have thick fur, lankier legs, and a narrower chest compared to a German Shepherd. </a:t>
            </a:r>
            <a:endPar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endParaRPr>
          </a:p>
          <a:p>
            <a:endParaRPr lang="en-US" dirty="0"/>
          </a:p>
        </p:txBody>
      </p:sp>
      <p:pic>
        <p:nvPicPr>
          <p:cNvPr id="8" name="Picture Placeholder 7">
            <a:extLst>
              <a:ext uri="{FF2B5EF4-FFF2-40B4-BE49-F238E27FC236}">
                <a16:creationId xmlns:a16="http://schemas.microsoft.com/office/drawing/2014/main" id="{04FC4C54-02AE-6F78-5D5A-C4A3504334F2}"/>
              </a:ext>
            </a:extLst>
          </p:cNvPr>
          <p:cNvPicPr>
            <a:picLocks noGrp="1" noChangeAspect="1"/>
          </p:cNvPicPr>
          <p:nvPr>
            <p:ph type="pic" sz="quarter" idx="14"/>
          </p:nvPr>
        </p:nvPicPr>
        <p:blipFill>
          <a:blip r:embed="rId3"/>
          <a:srcRect t="33528" b="33528"/>
          <a:stretch/>
        </p:blipFill>
        <p:spPr>
          <a:xfrm>
            <a:off x="1" y="4197096"/>
            <a:ext cx="12192000" cy="2660904"/>
          </a:xfrm>
        </p:spPr>
      </p:pic>
    </p:spTree>
    <p:extLst>
      <p:ext uri="{BB962C8B-B14F-4D97-AF65-F5344CB8AC3E}">
        <p14:creationId xmlns:p14="http://schemas.microsoft.com/office/powerpoint/2010/main" val="1253946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D13A66-9DEF-E164-8D4B-10D0BC2EDA51}"/>
              </a:ext>
            </a:extLst>
          </p:cNvPr>
          <p:cNvSpPr>
            <a:spLocks noGrp="1"/>
          </p:cNvSpPr>
          <p:nvPr>
            <p:ph type="title"/>
          </p:nvPr>
        </p:nvSpPr>
        <p:spPr>
          <a:xfrm>
            <a:off x="6099048" y="1"/>
            <a:ext cx="6092952" cy="6857998"/>
          </a:xfrm>
        </p:spPr>
        <p:txBody>
          <a:bodyPr>
            <a:normAutofit fontScale="90000"/>
          </a:bodyPr>
          <a:lstStyle/>
          <a:p>
            <a:br>
              <a:rPr lang="en-CA" sz="1800" b="1" dirty="0">
                <a:effectLst/>
                <a:latin typeface="Aptos" panose="020B0004020202020204" pitchFamily="34" charset="0"/>
                <a:ea typeface="Aptos" panose="020B0004020202020204" pitchFamily="34" charset="0"/>
                <a:cs typeface="Times New Roman" panose="02020603050405020304" pitchFamily="18"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2000" b="1" dirty="0">
                <a:effectLst/>
                <a:latin typeface="Arial" panose="020B0604020202020204" pitchFamily="34" charset="0"/>
                <a:ea typeface="Aptos" panose="020B0004020202020204" pitchFamily="34" charset="0"/>
                <a:cs typeface="Arial" panose="020B0604020202020204" pitchFamily="34" charset="0"/>
              </a:rPr>
              <a:t>What do they consume to survive? </a:t>
            </a: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20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Diet:</a:t>
            </a:r>
            <a:r>
              <a:rPr lang="en-CA" sz="20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 The Eastern Wolf mainly preys on ungulates (Hoofed Mammals) like moose, caribou, elk, and deer, but their primary source is white-tailed deer. They will also prey on smaller mammals like beavers. They hunt larger prey in packs and smaller prey individually. </a:t>
            </a:r>
            <a:br>
              <a:rPr lang="en-CA" sz="20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r>
              <a:rPr lang="en-CA" sz="2000" b="1" dirty="0">
                <a:effectLst/>
                <a:latin typeface="Arial" panose="020B0604020202020204" pitchFamily="34" charset="0"/>
                <a:ea typeface="Aptos" panose="020B0004020202020204" pitchFamily="34" charset="0"/>
                <a:cs typeface="Arial" panose="020B0604020202020204" pitchFamily="34" charset="0"/>
              </a:rPr>
              <a:t>Where do they live? </a:t>
            </a: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2000" spc="10" dirty="0">
                <a:solidFill>
                  <a:srgbClr val="E3CEB2"/>
                </a:solidFill>
                <a:effectLst/>
                <a:latin typeface="Arial" panose="020B0604020202020204" pitchFamily="34" charset="0"/>
                <a:ea typeface="Aptos" panose="020B0004020202020204" pitchFamily="34" charset="0"/>
              </a:rPr>
              <a:t>The Eastern Wolf is typically found in deciduous and mixed forest landscapes.</a:t>
            </a:r>
            <a:r>
              <a:rPr lang="en-CA" sz="2000" dirty="0">
                <a:solidFill>
                  <a:srgbClr val="E3CEB2"/>
                </a:solidFill>
                <a:effectLst/>
                <a:latin typeface="Arial" panose="020B0604020202020204" pitchFamily="34" charset="0"/>
                <a:ea typeface="Aptos" panose="020B0004020202020204" pitchFamily="34" charset="0"/>
              </a:rPr>
              <a:t> In Ontario, Eastern Wolves are primarily found in Algonquin Provincial Park and surrounding townships, as well as in other areas like Killarney Provincial Park, Kawartha Highlands Signature Site, and Queen Elizabeth II Wildlands. They also inhabit regions around Manitoulin Island and Sault Ste. Marie.</a:t>
            </a:r>
            <a:br>
              <a:rPr lang="en-CA" sz="2000" dirty="0">
                <a:solidFill>
                  <a:srgbClr val="E3CEB2"/>
                </a:solidFill>
                <a:effectLst/>
                <a:latin typeface="Arial" panose="020B0604020202020204" pitchFamily="34" charset="0"/>
                <a:ea typeface="Aptos" panose="020B0004020202020204" pitchFamily="34" charset="0"/>
              </a:rPr>
            </a:br>
            <a:br>
              <a:rPr lang="en-CA" sz="1800" dirty="0">
                <a:solidFill>
                  <a:srgbClr val="001D35"/>
                </a:solidFill>
                <a:effectLst/>
                <a:latin typeface="Arial" panose="020B0604020202020204" pitchFamily="34" charset="0"/>
                <a:ea typeface="Aptos" panose="020B0004020202020204" pitchFamily="34" charset="0"/>
              </a:rPr>
            </a:br>
            <a:r>
              <a:rPr lang="en-CA" sz="2000" b="1" dirty="0">
                <a:effectLst/>
                <a:latin typeface="Arial" panose="020B0604020202020204" pitchFamily="34" charset="0"/>
                <a:ea typeface="Aptos" panose="020B0004020202020204" pitchFamily="34" charset="0"/>
                <a:cs typeface="Arial" panose="020B0604020202020204" pitchFamily="34" charset="0"/>
              </a:rPr>
              <a:t>When is their mating season? </a:t>
            </a:r>
            <a:br>
              <a:rPr lang="en-CA" sz="2000" b="1" dirty="0">
                <a:effectLst/>
                <a:latin typeface="Aptos Black" panose="020B0004020202020204" pitchFamily="34" charset="0"/>
                <a:ea typeface="Aptos" panose="020B0004020202020204" pitchFamily="34" charset="0"/>
                <a:cs typeface="Times New Roman" panose="02020603050405020304" pitchFamily="18" charset="0"/>
              </a:rPr>
            </a:br>
            <a:r>
              <a:rPr lang="en-CA" sz="20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In Ontario, the breeding season for Eastern Wolves typically occurs in February and March. The breeding pair, the alpha male and female, will then raise their litter with the help of the rest of the pack.</a:t>
            </a:r>
            <a:br>
              <a:rPr lang="en-CA" sz="20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endParaRPr lang="en-US" sz="1800" dirty="0"/>
          </a:p>
        </p:txBody>
      </p:sp>
      <p:pic>
        <p:nvPicPr>
          <p:cNvPr id="6" name="Picture Placeholder 5">
            <a:extLst>
              <a:ext uri="{FF2B5EF4-FFF2-40B4-BE49-F238E27FC236}">
                <a16:creationId xmlns:a16="http://schemas.microsoft.com/office/drawing/2014/main" id="{06D8610D-D09E-3B31-5241-9A495032FE6A}"/>
              </a:ext>
            </a:extLst>
          </p:cNvPr>
          <p:cNvPicPr>
            <a:picLocks noGrp="1" noChangeAspect="1"/>
          </p:cNvPicPr>
          <p:nvPr>
            <p:ph type="pic" sz="quarter" idx="13"/>
          </p:nvPr>
        </p:nvPicPr>
        <p:blipFill>
          <a:blip r:embed="rId2"/>
          <a:srcRect t="18387" b="18387"/>
          <a:stretch/>
        </p:blipFill>
        <p:spPr>
          <a:xfrm>
            <a:off x="0" y="0"/>
            <a:ext cx="6099048" cy="6857999"/>
          </a:xfrm>
        </p:spPr>
      </p:pic>
    </p:spTree>
    <p:extLst>
      <p:ext uri="{BB962C8B-B14F-4D97-AF65-F5344CB8AC3E}">
        <p14:creationId xmlns:p14="http://schemas.microsoft.com/office/powerpoint/2010/main" val="3273313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DA04B-5880-C88A-7907-C2493D0B4EF9}"/>
              </a:ext>
            </a:extLst>
          </p:cNvPr>
          <p:cNvSpPr>
            <a:spLocks noGrp="1"/>
          </p:cNvSpPr>
          <p:nvPr>
            <p:ph type="title"/>
          </p:nvPr>
        </p:nvSpPr>
        <p:spPr>
          <a:xfrm>
            <a:off x="0" y="0"/>
            <a:ext cx="5760720" cy="6858000"/>
          </a:xfrm>
        </p:spPr>
        <p:txBody>
          <a:bodyPr>
            <a:normAutofit fontScale="90000"/>
          </a:bodyPr>
          <a:lstStyle/>
          <a:p>
            <a:pPr marL="685800" algn="ctr">
              <a:lnSpc>
                <a:spcPct val="115000"/>
              </a:lnSpc>
              <a:buNone/>
            </a:pPr>
            <a:r>
              <a:rPr lang="en-CA" sz="2000" b="1" dirty="0">
                <a:effectLst/>
                <a:latin typeface="Arial" panose="020B0604020202020204" pitchFamily="34" charset="0"/>
                <a:ea typeface="Aptos" panose="020B0004020202020204" pitchFamily="34" charset="0"/>
                <a:cs typeface="Arial" panose="020B0604020202020204" pitchFamily="34" charset="0"/>
              </a:rPr>
              <a:t>Do they have only one life-long partner?</a:t>
            </a:r>
            <a:br>
              <a:rPr lang="en-CA" sz="2000" b="1" dirty="0">
                <a:effectLst/>
                <a:latin typeface="Arial" panose="020B0604020202020204" pitchFamily="34" charset="0"/>
                <a:ea typeface="Aptos" panose="020B0004020202020204" pitchFamily="34" charset="0"/>
                <a:cs typeface="Arial" panose="020B0604020202020204" pitchFamily="34" charset="0"/>
              </a:rPr>
            </a:br>
            <a:r>
              <a:rPr lang="en-CA" sz="2000" b="1" dirty="0">
                <a:effectLst/>
                <a:latin typeface="Arial" panose="020B0604020202020204" pitchFamily="34" charset="0"/>
                <a:ea typeface="Aptos" panose="020B0004020202020204" pitchFamily="34" charset="0"/>
                <a:cs typeface="Arial" panose="020B0604020202020204" pitchFamily="34" charset="0"/>
              </a:rPr>
              <a:t> </a:t>
            </a: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20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Yes, Eastern wolves in Ontario, like other wolf species, typically form life-long partnerships with a mate within their pack. These breeding pairs, often the alpha male and female, are responsible for the pack's reproduction and play a key role in maintaining pack stability. </a:t>
            </a:r>
            <a:br>
              <a:rPr lang="en-CA" sz="20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solidFill>
                  <a:srgbClr val="001D35"/>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r>
              <a:rPr lang="en-CA" sz="2000" b="1" dirty="0">
                <a:effectLst/>
                <a:latin typeface="Arial" panose="020B0604020202020204" pitchFamily="34" charset="0"/>
                <a:ea typeface="Aptos" panose="020B0004020202020204" pitchFamily="34" charset="0"/>
                <a:cs typeface="Arial" panose="020B0604020202020204" pitchFamily="34" charset="0"/>
              </a:rPr>
              <a:t>Where is the birthing place located? </a:t>
            </a:r>
            <a:br>
              <a:rPr lang="en-CA" sz="2000" b="1" dirty="0">
                <a:effectLst/>
                <a:latin typeface="Arial" panose="020B0604020202020204" pitchFamily="34" charset="0"/>
                <a:ea typeface="Aptos" panose="020B0004020202020204" pitchFamily="34" charset="0"/>
                <a:cs typeface="Arial" panose="020B0604020202020204" pitchFamily="34" charset="0"/>
              </a:rPr>
            </a:br>
            <a:br>
              <a:rPr lang="en-CA" sz="2000" b="1" dirty="0">
                <a:effectLst/>
                <a:latin typeface="Aptos Black" panose="020B0004020202020204" pitchFamily="34" charset="0"/>
                <a:ea typeface="Aptos" panose="020B0004020202020204" pitchFamily="34" charset="0"/>
                <a:cs typeface="Times New Roman" panose="02020603050405020304" pitchFamily="18" charset="0"/>
              </a:rPr>
            </a:br>
            <a:r>
              <a:rPr lang="en-CA" sz="20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Eastern wolves in Ontario give birth in dens located in large forests, typically near wetlands, water sources, conifers, and steep slopes, and away from roads. Pups are nursed in the den for 6-8 weeks, with the whole pack helping to feed and raise them, according to Ontario Wildlife Rescue. </a:t>
            </a:r>
            <a:br>
              <a:rPr lang="en-CA" sz="1800" kern="100" dirty="0">
                <a:solidFill>
                  <a:srgbClr val="001D35"/>
                </a:solidFill>
                <a:effectLst/>
                <a:latin typeface="Arial" panose="020B0604020202020204" pitchFamily="34" charset="0"/>
                <a:ea typeface="Aptos" panose="020B0004020202020204" pitchFamily="34" charset="0"/>
                <a:cs typeface="Times New Roman" panose="02020603050405020304" pitchFamily="18" charset="0"/>
              </a:rPr>
            </a:br>
            <a:r>
              <a:rPr lang="en-CA" sz="1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CA" dirty="0"/>
          </a:p>
        </p:txBody>
      </p:sp>
      <p:pic>
        <p:nvPicPr>
          <p:cNvPr id="6" name="Content Placeholder 5" descr="A couple of wolves walking on a dirt path&#10;&#10;AI-generated content may be incorrect.">
            <a:extLst>
              <a:ext uri="{FF2B5EF4-FFF2-40B4-BE49-F238E27FC236}">
                <a16:creationId xmlns:a16="http://schemas.microsoft.com/office/drawing/2014/main" id="{B866EA3D-8564-5232-C2AD-FB56F9D02B4E}"/>
              </a:ext>
            </a:extLst>
          </p:cNvPr>
          <p:cNvPicPr>
            <a:picLocks noGrp="1" noChangeAspect="1"/>
          </p:cNvPicPr>
          <p:nvPr>
            <p:ph sz="half" idx="2"/>
          </p:nvPr>
        </p:nvPicPr>
        <p:blipFill>
          <a:blip r:embed="rId2"/>
          <a:stretch>
            <a:fillRect/>
          </a:stretch>
        </p:blipFill>
        <p:spPr>
          <a:xfrm>
            <a:off x="6268816" y="1"/>
            <a:ext cx="5923184" cy="3017519"/>
          </a:xfrm>
        </p:spPr>
      </p:pic>
      <p:pic>
        <p:nvPicPr>
          <p:cNvPr id="8" name="Picture 7" descr="A wolf walking on the ground&#10;&#10;AI-generated content may be incorrect.">
            <a:extLst>
              <a:ext uri="{FF2B5EF4-FFF2-40B4-BE49-F238E27FC236}">
                <a16:creationId xmlns:a16="http://schemas.microsoft.com/office/drawing/2014/main" id="{CC8E4CC8-3C0B-EC24-95DE-92E38935D813}"/>
              </a:ext>
            </a:extLst>
          </p:cNvPr>
          <p:cNvPicPr>
            <a:picLocks noChangeAspect="1"/>
          </p:cNvPicPr>
          <p:nvPr/>
        </p:nvPicPr>
        <p:blipFill>
          <a:blip r:embed="rId3"/>
          <a:stretch>
            <a:fillRect/>
          </a:stretch>
        </p:blipFill>
        <p:spPr>
          <a:xfrm>
            <a:off x="6268816" y="3310128"/>
            <a:ext cx="5923184" cy="3547872"/>
          </a:xfrm>
          <a:prstGeom prst="rect">
            <a:avLst/>
          </a:prstGeom>
        </p:spPr>
      </p:pic>
    </p:spTree>
    <p:extLst>
      <p:ext uri="{BB962C8B-B14F-4D97-AF65-F5344CB8AC3E}">
        <p14:creationId xmlns:p14="http://schemas.microsoft.com/office/powerpoint/2010/main" val="3711146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5DBF8D7D-A1CD-F088-BF96-84D778900AD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29D1BF-E097-5376-46C5-5ADCBA9476A1}"/>
              </a:ext>
            </a:extLst>
          </p:cNvPr>
          <p:cNvSpPr>
            <a:spLocks noGrp="1"/>
          </p:cNvSpPr>
          <p:nvPr>
            <p:ph type="title"/>
          </p:nvPr>
        </p:nvSpPr>
        <p:spPr>
          <a:xfrm>
            <a:off x="5760720" y="1"/>
            <a:ext cx="6431280" cy="6857998"/>
          </a:xfrm>
        </p:spPr>
        <p:txBody>
          <a:bodyPr>
            <a:noAutofit/>
          </a:bodyPr>
          <a:lstStyle/>
          <a:p>
            <a:r>
              <a:rPr lang="en-CA" sz="1800" b="1" dirty="0">
                <a:effectLst/>
                <a:latin typeface="Arial" panose="020B0604020202020204" pitchFamily="34" charset="0"/>
                <a:ea typeface="Aptos" panose="020B0004020202020204" pitchFamily="34" charset="0"/>
                <a:cs typeface="Arial" panose="020B0604020202020204" pitchFamily="34" charset="0"/>
              </a:rPr>
              <a:t>When are the pups born and roughly how many?</a:t>
            </a:r>
            <a:br>
              <a:rPr lang="en-CA" sz="1800" b="1" dirty="0">
                <a:effectLst/>
                <a:latin typeface="Arial" panose="020B0604020202020204" pitchFamily="34" charset="0"/>
                <a:ea typeface="Aptos" panose="020B0004020202020204" pitchFamily="34" charset="0"/>
                <a:cs typeface="Arial" panose="020B0604020202020204" pitchFamily="34" charset="0"/>
              </a:rPr>
            </a:br>
            <a:br>
              <a:rPr lang="en-CA" sz="1800" b="1" dirty="0">
                <a:effectLst/>
                <a:latin typeface="Arial" panose="020B0604020202020204" pitchFamily="34" charset="0"/>
                <a:ea typeface="Aptos" panose="020B0004020202020204" pitchFamily="34" charset="0"/>
                <a:cs typeface="Arial" panose="020B0604020202020204" pitchFamily="34" charset="0"/>
              </a:rPr>
            </a:br>
            <a:r>
              <a:rPr lang="en-CA" sz="1800"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Eastern wolves in Ontario typically give birth to their pups in late April or early May. The main breeding pair in a pack will give birth to an average of 4-6 pups, according to Ontario Wildlife Rescue. These pups remain in the den for 6-8 weeks, says the Species at Risk Public Registry. </a:t>
            </a:r>
            <a:br>
              <a:rPr lang="en-CA" sz="1800"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br>
            <a:br>
              <a:rPr lang="en-CA" sz="1800" kern="100" dirty="0">
                <a:solidFill>
                  <a:srgbClr val="001D35"/>
                </a:solidFill>
                <a:effectLst/>
                <a:latin typeface="Arial" panose="020B0604020202020204" pitchFamily="34" charset="0"/>
                <a:ea typeface="Aptos" panose="020B0004020202020204" pitchFamily="34" charset="0"/>
                <a:cs typeface="Arial" panose="020B0604020202020204" pitchFamily="34" charset="0"/>
              </a:rPr>
            </a:br>
            <a:br>
              <a:rPr lang="en-CA" sz="1800" kern="100" dirty="0">
                <a:effectLst/>
                <a:latin typeface="Arial" panose="020B0604020202020204" pitchFamily="34" charset="0"/>
                <a:ea typeface="Aptos" panose="020B0004020202020204" pitchFamily="34" charset="0"/>
                <a:cs typeface="Arial" panose="020B0604020202020204" pitchFamily="34" charset="0"/>
              </a:rPr>
            </a:br>
            <a:r>
              <a:rPr lang="en-CA" sz="1800" kern="100" dirty="0">
                <a:latin typeface="Arial" panose="020B0604020202020204" pitchFamily="34" charset="0"/>
                <a:ea typeface="Aptos" panose="020B0004020202020204" pitchFamily="34" charset="0"/>
                <a:cs typeface="Arial" panose="020B0604020202020204" pitchFamily="34" charset="0"/>
              </a:rPr>
              <a:t>Does the Eastern Wolf </a:t>
            </a:r>
            <a:r>
              <a:rPr lang="en-CA" sz="1800" b="1" dirty="0">
                <a:effectLst/>
                <a:latin typeface="Arial" panose="020B0604020202020204" pitchFamily="34" charset="0"/>
                <a:ea typeface="Aptos" panose="020B0004020202020204" pitchFamily="34" charset="0"/>
                <a:cs typeface="Arial" panose="020B0604020202020204" pitchFamily="34" charset="0"/>
              </a:rPr>
              <a:t>hibernate? </a:t>
            </a:r>
            <a:br>
              <a:rPr lang="en-CA" sz="1800" b="1" dirty="0">
                <a:effectLst/>
                <a:latin typeface="Arial" panose="020B0604020202020204" pitchFamily="34" charset="0"/>
                <a:ea typeface="Aptos" panose="020B0004020202020204" pitchFamily="34" charset="0"/>
                <a:cs typeface="Arial" panose="020B0604020202020204" pitchFamily="34" charset="0"/>
              </a:rPr>
            </a:br>
            <a:br>
              <a:rPr lang="en-CA" sz="1800" b="1" dirty="0">
                <a:effectLst/>
                <a:latin typeface="Arial" panose="020B0604020202020204" pitchFamily="34" charset="0"/>
                <a:ea typeface="Aptos" panose="020B0004020202020204" pitchFamily="34" charset="0"/>
                <a:cs typeface="Arial" panose="020B0604020202020204" pitchFamily="34" charset="0"/>
              </a:rPr>
            </a:br>
            <a:r>
              <a:rPr lang="en-CA" sz="1800" dirty="0">
                <a:solidFill>
                  <a:srgbClr val="E3CEB2"/>
                </a:solidFill>
                <a:effectLst/>
                <a:latin typeface="Arial" panose="020B0604020202020204" pitchFamily="34" charset="0"/>
                <a:ea typeface="Aptos" panose="020B0004020202020204" pitchFamily="34" charset="0"/>
                <a:cs typeface="Arial" panose="020B0604020202020204" pitchFamily="34" charset="0"/>
              </a:rPr>
              <a:t>No, eastern wolves in Ontario do not hibernate. They are known to be active in winter, and you can hear them howling or see their tracks. They may seek shelter in dens, especially when a female is giving birth, but they don't undergo a deep sleep like other hibernating animals. </a:t>
            </a:r>
            <a:br>
              <a:rPr lang="en-CA" sz="1800" dirty="0">
                <a:solidFill>
                  <a:srgbClr val="E3CEB2"/>
                </a:solidFill>
                <a:effectLst/>
                <a:latin typeface="Arial" panose="020B0604020202020204" pitchFamily="34" charset="0"/>
                <a:ea typeface="Aptos" panose="020B0004020202020204" pitchFamily="34" charset="0"/>
                <a:cs typeface="Arial" panose="020B0604020202020204" pitchFamily="34" charset="0"/>
              </a:rPr>
            </a:br>
            <a:br>
              <a:rPr lang="en-CA" sz="1800" dirty="0">
                <a:solidFill>
                  <a:srgbClr val="001D35"/>
                </a:solidFill>
                <a:effectLst/>
                <a:latin typeface="Arial" panose="020B0604020202020204" pitchFamily="34" charset="0"/>
                <a:ea typeface="Aptos" panose="020B0004020202020204" pitchFamily="34" charset="0"/>
                <a:cs typeface="Arial" panose="020B0604020202020204" pitchFamily="34" charset="0"/>
              </a:rPr>
            </a:br>
            <a:br>
              <a:rPr lang="en-CA" sz="1800" dirty="0">
                <a:solidFill>
                  <a:srgbClr val="001D35"/>
                </a:solidFill>
                <a:effectLst/>
                <a:latin typeface="Arial" panose="020B0604020202020204" pitchFamily="34" charset="0"/>
                <a:ea typeface="Aptos" panose="020B0004020202020204" pitchFamily="34" charset="0"/>
                <a:cs typeface="Arial" panose="020B0604020202020204" pitchFamily="34" charset="0"/>
              </a:rPr>
            </a:br>
            <a:r>
              <a:rPr lang="en-CA" sz="1800" b="1" dirty="0">
                <a:effectLst/>
                <a:latin typeface="Arial" panose="020B0604020202020204" pitchFamily="34" charset="0"/>
                <a:ea typeface="Aptos" panose="020B0004020202020204" pitchFamily="34" charset="0"/>
                <a:cs typeface="Arial" panose="020B0604020202020204" pitchFamily="34" charset="0"/>
              </a:rPr>
              <a:t>Who are their predators? </a:t>
            </a:r>
            <a:br>
              <a:rPr lang="en-CA" sz="1800" b="1" dirty="0">
                <a:effectLst/>
                <a:latin typeface="Arial" panose="020B0604020202020204" pitchFamily="34" charset="0"/>
                <a:ea typeface="Aptos" panose="020B0004020202020204" pitchFamily="34" charset="0"/>
                <a:cs typeface="Arial" panose="020B0604020202020204" pitchFamily="34" charset="0"/>
              </a:rPr>
            </a:br>
            <a:br>
              <a:rPr lang="en-CA" sz="1800" b="1" dirty="0">
                <a:effectLst/>
                <a:latin typeface="Arial" panose="020B0604020202020204" pitchFamily="34" charset="0"/>
                <a:ea typeface="Aptos" panose="020B0004020202020204" pitchFamily="34" charset="0"/>
                <a:cs typeface="Arial" panose="020B0604020202020204" pitchFamily="34" charset="0"/>
              </a:rPr>
            </a:br>
            <a:r>
              <a:rPr lang="en-CA" sz="1800"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Wolves are generally apex predators and don't have many natural predators, </a:t>
            </a:r>
            <a:r>
              <a:rPr lang="en-CA" sz="1800" kern="100" spc="10" dirty="0">
                <a:solidFill>
                  <a:srgbClr val="E3CEB2"/>
                </a:solidFill>
                <a:effectLst/>
                <a:latin typeface="Arial" panose="020B0604020202020204" pitchFamily="34" charset="0"/>
                <a:ea typeface="Aptos" panose="020B0004020202020204" pitchFamily="34" charset="0"/>
                <a:cs typeface="Arial" panose="020B0604020202020204" pitchFamily="34" charset="0"/>
              </a:rPr>
              <a:t>while not a direct predator, Eastern Wolves can face competition with coyotes for resources and territory.</a:t>
            </a:r>
            <a:br>
              <a:rPr lang="en-CA" sz="1800"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br>
            <a:endParaRPr lang="en-US" sz="1800" dirty="0">
              <a:solidFill>
                <a:srgbClr val="E3CEB2"/>
              </a:solidFill>
              <a:latin typeface="Arial" panose="020B0604020202020204" pitchFamily="34" charset="0"/>
              <a:cs typeface="Arial" panose="020B0604020202020204" pitchFamily="34" charset="0"/>
            </a:endParaRPr>
          </a:p>
        </p:txBody>
      </p:sp>
      <p:pic>
        <p:nvPicPr>
          <p:cNvPr id="6" name="Picture Placeholder 5">
            <a:extLst>
              <a:ext uri="{FF2B5EF4-FFF2-40B4-BE49-F238E27FC236}">
                <a16:creationId xmlns:a16="http://schemas.microsoft.com/office/drawing/2014/main" id="{CB25DE1C-699C-5C15-CBF0-7D0398F8B2F7}"/>
              </a:ext>
            </a:extLst>
          </p:cNvPr>
          <p:cNvPicPr>
            <a:picLocks noGrp="1" noChangeAspect="1"/>
          </p:cNvPicPr>
          <p:nvPr>
            <p:ph type="pic" sz="quarter" idx="13"/>
          </p:nvPr>
        </p:nvPicPr>
        <p:blipFill>
          <a:blip r:embed="rId2"/>
          <a:srcRect l="16964" r="16964"/>
          <a:stretch/>
        </p:blipFill>
        <p:spPr>
          <a:xfrm>
            <a:off x="-1252728" y="0"/>
            <a:ext cx="7013448" cy="6857999"/>
          </a:xfrm>
        </p:spPr>
      </p:pic>
    </p:spTree>
    <p:extLst>
      <p:ext uri="{BB962C8B-B14F-4D97-AF65-F5344CB8AC3E}">
        <p14:creationId xmlns:p14="http://schemas.microsoft.com/office/powerpoint/2010/main" val="3954643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19435-DB93-FC0F-4554-88971E58CA46}"/>
              </a:ext>
            </a:extLst>
          </p:cNvPr>
          <p:cNvSpPr>
            <a:spLocks noGrp="1"/>
          </p:cNvSpPr>
          <p:nvPr>
            <p:ph type="title"/>
          </p:nvPr>
        </p:nvSpPr>
        <p:spPr>
          <a:xfrm>
            <a:off x="822960" y="0"/>
            <a:ext cx="4937760" cy="3429000"/>
          </a:xfrm>
        </p:spPr>
        <p:txBody>
          <a:bodyPr>
            <a:normAutofit/>
          </a:bodyPr>
          <a:lstStyle/>
          <a:p>
            <a:r>
              <a:rPr lang="en-CA" sz="1800" b="1" dirty="0">
                <a:effectLst/>
                <a:latin typeface="Arial" panose="020B0604020202020204" pitchFamily="34" charset="0"/>
                <a:ea typeface="Aptos" panose="020B0004020202020204" pitchFamily="34" charset="0"/>
                <a:cs typeface="Arial" panose="020B0604020202020204" pitchFamily="34" charset="0"/>
              </a:rPr>
              <a:t>What other ways do most of them die? </a:t>
            </a:r>
            <a:br>
              <a:rPr lang="en-CA" sz="1800" b="1" dirty="0">
                <a:effectLst/>
                <a:latin typeface="Aptos" panose="020B0004020202020204" pitchFamily="34" charset="0"/>
                <a:ea typeface="Aptos" panose="020B0004020202020204" pitchFamily="34" charset="0"/>
                <a:cs typeface="Times New Roman" panose="02020603050405020304" pitchFamily="18"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800" dirty="0">
                <a:solidFill>
                  <a:srgbClr val="E3CEB2"/>
                </a:solidFill>
                <a:effectLst/>
                <a:latin typeface="Arial" panose="020B0604020202020204" pitchFamily="34" charset="0"/>
                <a:ea typeface="Aptos" panose="020B0004020202020204" pitchFamily="34" charset="0"/>
              </a:rPr>
              <a:t>In Ontario, the primary threat to Eastern Wolves is not a natural predator, but rather human-caused mortality. Their populations are impacted by human activities outside of protected areas. This includes hunting, trapping, and road-related incidents.</a:t>
            </a:r>
            <a:r>
              <a:rPr lang="en-CA" sz="1800" spc="10" dirty="0">
                <a:solidFill>
                  <a:srgbClr val="E3CEB2"/>
                </a:solidFill>
                <a:effectLst/>
                <a:latin typeface="Arial" panose="020B0604020202020204" pitchFamily="34" charset="0"/>
                <a:ea typeface="Aptos" panose="020B0004020202020204" pitchFamily="34" charset="0"/>
              </a:rPr>
              <a:t> Along with continued development and urbanization this can lead to habitat loss and fragmentation, hindering the expansion of the Eastern Wolf population.</a:t>
            </a:r>
            <a:endParaRPr lang="en-CA" sz="1800" dirty="0">
              <a:solidFill>
                <a:srgbClr val="E3CEB2"/>
              </a:solidFill>
              <a:latin typeface="Aptos Black" panose="020B0004020202020204" pitchFamily="34" charset="0"/>
            </a:endParaRPr>
          </a:p>
        </p:txBody>
      </p:sp>
      <p:pic>
        <p:nvPicPr>
          <p:cNvPr id="6" name="Content Placeholder 5">
            <a:extLst>
              <a:ext uri="{FF2B5EF4-FFF2-40B4-BE49-F238E27FC236}">
                <a16:creationId xmlns:a16="http://schemas.microsoft.com/office/drawing/2014/main" id="{055C0E18-6E2F-7924-4097-D3740A23DF25}"/>
              </a:ext>
            </a:extLst>
          </p:cNvPr>
          <p:cNvPicPr>
            <a:picLocks noGrp="1" noChangeAspect="1"/>
          </p:cNvPicPr>
          <p:nvPr>
            <p:ph sz="half" idx="2"/>
          </p:nvPr>
        </p:nvPicPr>
        <p:blipFill>
          <a:blip r:embed="rId2"/>
          <a:srcRect/>
          <a:stretch/>
        </p:blipFill>
        <p:spPr>
          <a:xfrm>
            <a:off x="7549356" y="110903"/>
            <a:ext cx="3819684" cy="3318097"/>
          </a:xfrm>
        </p:spPr>
      </p:pic>
      <p:pic>
        <p:nvPicPr>
          <p:cNvPr id="8" name="Picture Placeholder 7">
            <a:extLst>
              <a:ext uri="{FF2B5EF4-FFF2-40B4-BE49-F238E27FC236}">
                <a16:creationId xmlns:a16="http://schemas.microsoft.com/office/drawing/2014/main" id="{800FB86A-208A-FBCA-37A9-F26B6F697D33}"/>
              </a:ext>
            </a:extLst>
          </p:cNvPr>
          <p:cNvPicPr>
            <a:picLocks noGrp="1" noChangeAspect="1"/>
          </p:cNvPicPr>
          <p:nvPr>
            <p:ph type="pic" sz="quarter" idx="14"/>
          </p:nvPr>
        </p:nvPicPr>
        <p:blipFill>
          <a:blip r:embed="rId3"/>
          <a:srcRect t="16428" b="16428"/>
          <a:stretch/>
        </p:blipFill>
        <p:spPr>
          <a:xfrm>
            <a:off x="1" y="3539903"/>
            <a:ext cx="12192000" cy="3318097"/>
          </a:xfrm>
        </p:spPr>
      </p:pic>
    </p:spTree>
    <p:extLst>
      <p:ext uri="{BB962C8B-B14F-4D97-AF65-F5344CB8AC3E}">
        <p14:creationId xmlns:p14="http://schemas.microsoft.com/office/powerpoint/2010/main" val="3373213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0ED1C-2E35-8401-F316-21B115A4A661}"/>
              </a:ext>
            </a:extLst>
          </p:cNvPr>
          <p:cNvSpPr>
            <a:spLocks noGrp="1"/>
          </p:cNvSpPr>
          <p:nvPr>
            <p:ph type="title"/>
          </p:nvPr>
        </p:nvSpPr>
        <p:spPr>
          <a:xfrm>
            <a:off x="301752" y="137160"/>
            <a:ext cx="4407408" cy="777240"/>
          </a:xfrm>
        </p:spPr>
        <p:txBody>
          <a:bodyPr/>
          <a:lstStyle/>
          <a:p>
            <a:r>
              <a:rPr lang="en-CA" dirty="0"/>
              <a:t>Causes of Death</a:t>
            </a:r>
          </a:p>
        </p:txBody>
      </p:sp>
      <p:sp>
        <p:nvSpPr>
          <p:cNvPr id="3" name="Content Placeholder 2">
            <a:extLst>
              <a:ext uri="{FF2B5EF4-FFF2-40B4-BE49-F238E27FC236}">
                <a16:creationId xmlns:a16="http://schemas.microsoft.com/office/drawing/2014/main" id="{CB8DA544-3DB6-0479-5548-0C21DA6F62BE}"/>
              </a:ext>
            </a:extLst>
          </p:cNvPr>
          <p:cNvSpPr>
            <a:spLocks noGrp="1"/>
          </p:cNvSpPr>
          <p:nvPr>
            <p:ph sz="quarter" idx="14"/>
          </p:nvPr>
        </p:nvSpPr>
        <p:spPr>
          <a:xfrm>
            <a:off x="0" y="1051559"/>
            <a:ext cx="5690616" cy="5806439"/>
          </a:xfrm>
        </p:spPr>
        <p:txBody>
          <a:bodyPr/>
          <a:lstStyle/>
          <a:p>
            <a:pPr marL="0" indent="0">
              <a:buNone/>
            </a:pPr>
            <a:r>
              <a:rPr lang="en-CA" sz="1800" b="1" dirty="0">
                <a:effectLst/>
                <a:latin typeface="Arial" panose="020B0604020202020204" pitchFamily="34" charset="0"/>
                <a:ea typeface="Aptos" panose="020B0004020202020204" pitchFamily="34" charset="0"/>
                <a:cs typeface="Arial" panose="020B0604020202020204" pitchFamily="34" charset="0"/>
              </a:rPr>
              <a:t>Why are they considered a Species at Risk? </a:t>
            </a:r>
          </a:p>
          <a:p>
            <a:pPr marL="0" indent="0">
              <a:buNone/>
            </a:pPr>
            <a:r>
              <a:rPr lang="en-CA" sz="1800" b="1" kern="100" spc="1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Hunting and trapping, particularly outside protected areas, significantly reduces the Eastern Wolf’s population. Road networks also contribute to increased mortality, as they facilitate human access and can lead to vehicle collisions. </a:t>
            </a:r>
            <a:endParaRPr lang="en-CA" b="1" kern="100" dirty="0">
              <a:solidFill>
                <a:srgbClr val="E3CEB2"/>
              </a:solidFill>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CA" sz="1800" b="1" kern="100" spc="1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Development and the construction of roads lead to the loss and fragmentation of habitat, limiting the wolf's ability to move and find suitable breeding grounds. </a:t>
            </a:r>
            <a:endParaRPr lang="en-CA" b="1" kern="100" dirty="0">
              <a:solidFill>
                <a:srgbClr val="E3CEB2"/>
              </a:solidFill>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CA" b="1" kern="100" spc="10" dirty="0">
                <a:solidFill>
                  <a:srgbClr val="E3CEB2"/>
                </a:solidFill>
                <a:latin typeface="Arial" panose="020B0604020202020204" pitchFamily="34" charset="0"/>
                <a:ea typeface="Aptos" panose="020B0004020202020204" pitchFamily="34" charset="0"/>
                <a:cs typeface="Times New Roman" panose="02020603050405020304" pitchFamily="18" charset="0"/>
              </a:rPr>
              <a:t>Due to the l</a:t>
            </a:r>
            <a:r>
              <a:rPr lang="en-CA" sz="1800" b="1" kern="100" spc="1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imited availability of Eastern Wolf mates </a:t>
            </a:r>
            <a:r>
              <a:rPr lang="en-CA" b="1" kern="100" spc="10" dirty="0">
                <a:solidFill>
                  <a:srgbClr val="E3CEB2"/>
                </a:solidFill>
                <a:latin typeface="Arial" panose="020B0604020202020204" pitchFamily="34" charset="0"/>
                <a:ea typeface="Aptos" panose="020B0004020202020204" pitchFamily="34" charset="0"/>
                <a:cs typeface="Times New Roman" panose="02020603050405020304" pitchFamily="18" charset="0"/>
              </a:rPr>
              <a:t>caused by </a:t>
            </a:r>
            <a:r>
              <a:rPr lang="en-CA" sz="1800" b="1" kern="100" spc="1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mortality and fragmentation can lead to interbreeding with Eastern Coyotes, which can dilute the Eastern Wolf's genetic integrity and potentially lead to the loss of distinct wolf traits. </a:t>
            </a:r>
            <a:endParaRPr lang="en-CA" sz="1800" b="1"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endParaRPr>
          </a:p>
          <a:p>
            <a:endParaRPr lang="en-CA" dirty="0"/>
          </a:p>
          <a:p>
            <a:endParaRPr lang="en-CA" dirty="0"/>
          </a:p>
        </p:txBody>
      </p:sp>
      <p:sp>
        <p:nvSpPr>
          <p:cNvPr id="4" name="Picture Placeholder 3">
            <a:extLst>
              <a:ext uri="{FF2B5EF4-FFF2-40B4-BE49-F238E27FC236}">
                <a16:creationId xmlns:a16="http://schemas.microsoft.com/office/drawing/2014/main" id="{05F22825-D9BF-8B9B-C5C8-FCE95CE9E89B}"/>
              </a:ext>
            </a:extLst>
          </p:cNvPr>
          <p:cNvSpPr>
            <a:spLocks noGrp="1"/>
          </p:cNvSpPr>
          <p:nvPr>
            <p:ph type="pic" sz="quarter" idx="13"/>
          </p:nvPr>
        </p:nvSpPr>
        <p:spPr/>
        <p:txBody>
          <a:bodyPr/>
          <a:lstStyle/>
          <a:p>
            <a:r>
              <a:rPr lang="en-CA" sz="1800" b="1" dirty="0">
                <a:effectLst/>
                <a:latin typeface="Arial" panose="020B0604020202020204" pitchFamily="34" charset="0"/>
                <a:ea typeface="Aptos" panose="020B0004020202020204" pitchFamily="34" charset="0"/>
                <a:cs typeface="Arial" panose="020B0604020202020204" pitchFamily="34" charset="0"/>
              </a:rPr>
              <a:t>What can be done to help them?</a:t>
            </a:r>
          </a:p>
          <a:p>
            <a:pPr marL="228600">
              <a:lnSpc>
                <a:spcPct val="115000"/>
              </a:lnSpc>
              <a:spcAft>
                <a:spcPts val="800"/>
              </a:spcAft>
              <a:buNone/>
            </a:pP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To help Eastern Wolves in Ontario live longer and thrive, a multi-pronged approach is needed. </a:t>
            </a:r>
          </a:p>
          <a:p>
            <a:pPr marL="228600">
              <a:lnSpc>
                <a:spcPct val="115000"/>
              </a:lnSpc>
              <a:spcAft>
                <a:spcPts val="800"/>
              </a:spcAft>
              <a:buNone/>
            </a:pP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Including strengthening legal protections such as; banning hunting and trapping to prevent accidental or intentional killings. </a:t>
            </a:r>
            <a:r>
              <a:rPr lang="en-CA" sz="1800" b="1" kern="100" dirty="0">
                <a:solidFill>
                  <a:srgbClr val="E3CEB2"/>
                </a:solidFill>
                <a:latin typeface="Arial" panose="020B0604020202020204" pitchFamily="34" charset="0"/>
                <a:ea typeface="Aptos" panose="020B0004020202020204" pitchFamily="34" charset="0"/>
                <a:cs typeface="Arial" panose="020B0604020202020204" pitchFamily="34" charset="0"/>
              </a:rPr>
              <a:t>D</a:t>
            </a: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eter poaching and illegal hunting. </a:t>
            </a:r>
          </a:p>
          <a:p>
            <a:pPr marL="228600">
              <a:lnSpc>
                <a:spcPct val="115000"/>
              </a:lnSpc>
              <a:spcAft>
                <a:spcPts val="800"/>
              </a:spcAft>
              <a:buNone/>
            </a:pPr>
            <a:r>
              <a:rPr lang="en-CA" sz="1800" b="1" kern="100" spc="10" dirty="0">
                <a:solidFill>
                  <a:srgbClr val="E3CEB2"/>
                </a:solidFill>
                <a:effectLst/>
                <a:latin typeface="Arial" panose="020B0604020202020204" pitchFamily="34" charset="0"/>
                <a:ea typeface="Aptos" panose="020B0004020202020204" pitchFamily="34" charset="0"/>
                <a:cs typeface="Arial" panose="020B0604020202020204" pitchFamily="34" charset="0"/>
              </a:rPr>
              <a:t>Expand protected areas and create buffer zones around them to reduce human activity and provide safer habitats.</a:t>
            </a: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 </a:t>
            </a:r>
          </a:p>
          <a:p>
            <a:pPr marL="228600">
              <a:lnSpc>
                <a:spcPct val="115000"/>
              </a:lnSpc>
              <a:spcAft>
                <a:spcPts val="800"/>
              </a:spcAft>
              <a:buNone/>
            </a:pP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Improve habitat management, </a:t>
            </a:r>
            <a:r>
              <a:rPr lang="en-CA" sz="1800" b="1" kern="100" spc="10" dirty="0">
                <a:solidFill>
                  <a:srgbClr val="E3CEB2"/>
                </a:solidFill>
                <a:effectLst/>
                <a:latin typeface="Arial" panose="020B0604020202020204" pitchFamily="34" charset="0"/>
                <a:ea typeface="Aptos" panose="020B0004020202020204" pitchFamily="34" charset="0"/>
                <a:cs typeface="Arial" panose="020B0604020202020204" pitchFamily="34" charset="0"/>
              </a:rPr>
              <a:t>so that wolves can move between different areas to maintain genetic diversity and prevent interbreeding. And maintain a healthy population of prey species for their food security.</a:t>
            </a:r>
            <a:endPar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endParaRPr>
          </a:p>
          <a:p>
            <a:pPr marL="228600">
              <a:lnSpc>
                <a:spcPct val="115000"/>
              </a:lnSpc>
              <a:spcAft>
                <a:spcPts val="800"/>
              </a:spcAft>
              <a:buNone/>
            </a:pPr>
            <a:r>
              <a:rPr lang="en-CA" sz="1800" b="1" kern="100" spc="10" dirty="0">
                <a:solidFill>
                  <a:srgbClr val="E3CEB2"/>
                </a:solidFill>
                <a:effectLst/>
                <a:latin typeface="Arial" panose="020B0604020202020204" pitchFamily="34" charset="0"/>
                <a:ea typeface="Aptos" panose="020B0004020202020204" pitchFamily="34" charset="0"/>
                <a:cs typeface="Arial" panose="020B0604020202020204" pitchFamily="34" charset="0"/>
              </a:rPr>
              <a:t>Educate the public about the ecological role of wolves and debunk myths about their threats to livestock.</a:t>
            </a: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 </a:t>
            </a:r>
          </a:p>
          <a:p>
            <a:pPr marL="228600">
              <a:lnSpc>
                <a:spcPct val="115000"/>
              </a:lnSpc>
              <a:spcAft>
                <a:spcPts val="800"/>
              </a:spcAft>
            </a:pP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Protecting their habitat and ensuring genetic diversity are also crucial for long-term survival.  </a:t>
            </a:r>
          </a:p>
          <a:p>
            <a:endParaRPr lang="en-CA" dirty="0"/>
          </a:p>
        </p:txBody>
      </p:sp>
    </p:spTree>
    <p:extLst>
      <p:ext uri="{BB962C8B-B14F-4D97-AF65-F5344CB8AC3E}">
        <p14:creationId xmlns:p14="http://schemas.microsoft.com/office/powerpoint/2010/main" val="166886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C7C26-52C6-9290-040C-32C2EDB3C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EFCC8-FF56-1BC7-B72C-8F34B291888A}"/>
              </a:ext>
            </a:extLst>
          </p:cNvPr>
          <p:cNvSpPr>
            <a:spLocks noGrp="1"/>
          </p:cNvSpPr>
          <p:nvPr>
            <p:ph type="ctrTitle"/>
          </p:nvPr>
        </p:nvSpPr>
        <p:spPr>
          <a:xfrm>
            <a:off x="0" y="0"/>
            <a:ext cx="8046720" cy="5486400"/>
          </a:xfrm>
        </p:spPr>
        <p:txBody>
          <a:bodyPr/>
          <a:lstStyle/>
          <a:p>
            <a:pPr algn="ctr"/>
            <a:r>
              <a:rPr lang="en-CA" sz="4800" dirty="0"/>
              <a:t>Do you have ANY SUGESTIONS ON WHAT THE AGGLFN COMMUNITY CAN DO TO HELP THE EASTERN WOLF?</a:t>
            </a:r>
          </a:p>
        </p:txBody>
      </p:sp>
      <p:sp>
        <p:nvSpPr>
          <p:cNvPr id="3" name="Subtitle 2">
            <a:extLst>
              <a:ext uri="{FF2B5EF4-FFF2-40B4-BE49-F238E27FC236}">
                <a16:creationId xmlns:a16="http://schemas.microsoft.com/office/drawing/2014/main" id="{72AF1F7F-7129-D24A-867D-750AA784125D}"/>
              </a:ext>
            </a:extLst>
          </p:cNvPr>
          <p:cNvSpPr>
            <a:spLocks noGrp="1"/>
          </p:cNvSpPr>
          <p:nvPr>
            <p:ph type="subTitle" idx="1"/>
          </p:nvPr>
        </p:nvSpPr>
        <p:spPr>
          <a:xfrm>
            <a:off x="0" y="5559552"/>
            <a:ext cx="7793736" cy="1106424"/>
          </a:xfrm>
        </p:spPr>
        <p:txBody>
          <a:bodyPr/>
          <a:lstStyle/>
          <a:p>
            <a:pPr algn="ctr"/>
            <a:r>
              <a:rPr lang="en-CA" b="1" dirty="0"/>
              <a:t>PAUSE FOR RESPONSES OR COMMENTS FROM THE  COMMUNITY MEMBERS AND REORD THEM.</a:t>
            </a:r>
          </a:p>
        </p:txBody>
      </p:sp>
      <p:pic>
        <p:nvPicPr>
          <p:cNvPr id="6" name="Picture Placeholder 5">
            <a:extLst>
              <a:ext uri="{FF2B5EF4-FFF2-40B4-BE49-F238E27FC236}">
                <a16:creationId xmlns:a16="http://schemas.microsoft.com/office/drawing/2014/main" id="{C244B363-ADBA-8002-1735-10EB78D90D34}"/>
              </a:ext>
            </a:extLst>
          </p:cNvPr>
          <p:cNvPicPr>
            <a:picLocks noGrp="1" noChangeAspect="1"/>
          </p:cNvPicPr>
          <p:nvPr>
            <p:ph type="pic" sz="quarter" idx="11"/>
          </p:nvPr>
        </p:nvPicPr>
        <p:blipFill>
          <a:blip r:embed="rId2"/>
          <a:srcRect l="8041" r="8041"/>
          <a:stretch/>
        </p:blipFill>
        <p:spPr>
          <a:xfrm>
            <a:off x="8046720" y="1051559"/>
            <a:ext cx="3721608" cy="4434841"/>
          </a:xfrm>
        </p:spPr>
      </p:pic>
    </p:spTree>
    <p:extLst>
      <p:ext uri="{BB962C8B-B14F-4D97-AF65-F5344CB8AC3E}">
        <p14:creationId xmlns:p14="http://schemas.microsoft.com/office/powerpoint/2010/main" val="2394655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AEB2A6-C71F-0538-4083-5C97297C2C85}"/>
              </a:ext>
            </a:extLst>
          </p:cNvPr>
          <p:cNvSpPr>
            <a:spLocks noGrp="1"/>
          </p:cNvSpPr>
          <p:nvPr>
            <p:ph type="title"/>
          </p:nvPr>
        </p:nvSpPr>
        <p:spPr>
          <a:xfrm>
            <a:off x="4370832" y="822960"/>
            <a:ext cx="7821168" cy="5212080"/>
          </a:xfrm>
        </p:spPr>
        <p:txBody>
          <a:bodyPr anchor="ctr" anchorCtr="0"/>
          <a:lstStyle/>
          <a:p>
            <a:pPr algn="ctr"/>
            <a:r>
              <a:rPr lang="en-US" dirty="0"/>
              <a:t>SPECIES AT RISK</a:t>
            </a:r>
            <a:br>
              <a:rPr lang="en-US" dirty="0"/>
            </a:br>
            <a:br>
              <a:rPr lang="en-US" dirty="0"/>
            </a:br>
            <a:r>
              <a:rPr lang="en-US" dirty="0"/>
              <a:t>MONARCH BUTTERFLY</a:t>
            </a:r>
          </a:p>
        </p:txBody>
      </p:sp>
      <p:pic>
        <p:nvPicPr>
          <p:cNvPr id="11" name="Picture Placeholder 10">
            <a:extLst>
              <a:ext uri="{FF2B5EF4-FFF2-40B4-BE49-F238E27FC236}">
                <a16:creationId xmlns:a16="http://schemas.microsoft.com/office/drawing/2014/main" id="{2DE8A2ED-9057-968D-9266-042E3251DB3C}"/>
              </a:ext>
            </a:extLst>
          </p:cNvPr>
          <p:cNvPicPr>
            <a:picLocks noGrp="1" noChangeAspect="1"/>
          </p:cNvPicPr>
          <p:nvPr>
            <p:ph type="pic" sz="quarter" idx="10"/>
          </p:nvPr>
        </p:nvPicPr>
        <p:blipFill>
          <a:blip r:embed="rId3"/>
          <a:srcRect l="18133" r="18133"/>
          <a:stretch/>
        </p:blipFill>
        <p:spPr>
          <a:xfrm>
            <a:off x="0" y="0"/>
            <a:ext cx="4370832" cy="6858000"/>
          </a:xfrm>
        </p:spPr>
      </p:pic>
    </p:spTree>
    <p:extLst>
      <p:ext uri="{BB962C8B-B14F-4D97-AF65-F5344CB8AC3E}">
        <p14:creationId xmlns:p14="http://schemas.microsoft.com/office/powerpoint/2010/main" val="1388082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D5173-6BC7-8DA5-FC37-8B13B33A9296}"/>
              </a:ext>
            </a:extLst>
          </p:cNvPr>
          <p:cNvSpPr>
            <a:spLocks noGrp="1"/>
          </p:cNvSpPr>
          <p:nvPr>
            <p:ph type="title"/>
          </p:nvPr>
        </p:nvSpPr>
        <p:spPr>
          <a:xfrm>
            <a:off x="0" y="0"/>
            <a:ext cx="7086600" cy="6858000"/>
          </a:xfrm>
        </p:spPr>
        <p:txBody>
          <a:bodyPr/>
          <a:lstStyle/>
          <a:p>
            <a:pPr algn="l">
              <a:lnSpc>
                <a:spcPct val="115000"/>
              </a:lnSpc>
              <a:spcAft>
                <a:spcPts val="800"/>
              </a:spcAft>
            </a:pP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r>
              <a:rPr lang="en-CA" sz="1800" b="1" dirty="0">
                <a:effectLst/>
                <a:latin typeface="Arial" panose="020B0604020202020204" pitchFamily="34" charset="0"/>
                <a:ea typeface="Aptos" panose="020B0004020202020204" pitchFamily="34" charset="0"/>
                <a:cs typeface="Arial" panose="020B0604020202020204" pitchFamily="34" charset="0"/>
              </a:rPr>
              <a:t>What makes the Monarch Butter</a:t>
            </a:r>
            <a:r>
              <a:rPr lang="en-CA" sz="1800" dirty="0">
                <a:latin typeface="Arial" panose="020B0604020202020204" pitchFamily="34" charset="0"/>
                <a:ea typeface="Aptos" panose="020B0004020202020204" pitchFamily="34" charset="0"/>
                <a:cs typeface="Arial" panose="020B0604020202020204" pitchFamily="34" charset="0"/>
              </a:rPr>
              <a:t>fly</a:t>
            </a:r>
            <a:r>
              <a:rPr lang="en-CA" sz="1800" b="1" dirty="0">
                <a:effectLst/>
                <a:latin typeface="Arial" panose="020B0604020202020204" pitchFamily="34" charset="0"/>
                <a:ea typeface="Aptos" panose="020B0004020202020204" pitchFamily="34" charset="0"/>
                <a:cs typeface="Arial" panose="020B0604020202020204" pitchFamily="34" charset="0"/>
              </a:rPr>
              <a:t> unique?</a:t>
            </a:r>
            <a:br>
              <a:rPr lang="en-CA" sz="1800" b="1" dirty="0">
                <a:effectLst/>
                <a:latin typeface="Arial" panose="020B0604020202020204" pitchFamily="34" charset="0"/>
                <a:ea typeface="Aptos" panose="020B0004020202020204" pitchFamily="34" charset="0"/>
                <a:cs typeface="Arial" panose="020B0604020202020204" pitchFamily="34" charset="0"/>
              </a:rPr>
            </a:br>
            <a:r>
              <a:rPr lang="en-CA" sz="1800" b="1" dirty="0">
                <a:effectLst/>
                <a:highlight>
                  <a:srgbClr val="00FFFF"/>
                </a:highlight>
                <a:latin typeface="Arial" panose="020B0604020202020204" pitchFamily="34" charset="0"/>
                <a:ea typeface="Aptos" panose="020B0004020202020204" pitchFamily="34" charset="0"/>
                <a:cs typeface="Arial" panose="020B0604020202020204" pitchFamily="34" charset="0"/>
              </a:rPr>
              <a:t> </a:t>
            </a:r>
            <a:br>
              <a:rPr lang="en-CA" sz="1800" b="1"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br>
            <a:r>
              <a:rPr lang="en-CA" sz="175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Monarch butterfly is easily recognizable due to its vibrant orange, yellow and black wings with small white spots on the borders. They are relatively large, with a wingspan of about 9-10 cm. The Monarch caterpillar is also distinct, displaying black, white, and yellow stripes, and can be found feeding on milkweed plants. The chrysalis stage is a striking jade-green color with golden spots.</a:t>
            </a:r>
            <a:br>
              <a:rPr lang="en-CA" sz="1750" kern="100" dirty="0">
                <a:solidFill>
                  <a:srgbClr val="001D35"/>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solidFill>
                  <a:srgbClr val="001D35"/>
                </a:solidFill>
                <a:effectLst/>
                <a:latin typeface="Arial" panose="020B0604020202020204" pitchFamily="34" charset="0"/>
                <a:ea typeface="Aptos" panose="020B0004020202020204" pitchFamily="34" charset="0"/>
                <a:cs typeface="Times New Roman" panose="02020603050405020304" pitchFamily="18" charset="0"/>
              </a:rPr>
            </a:br>
            <a:r>
              <a:rPr lang="en-CA" sz="1800" b="1" dirty="0">
                <a:effectLst/>
                <a:latin typeface="Arial" panose="020B0604020202020204" pitchFamily="34" charset="0"/>
                <a:ea typeface="Aptos" panose="020B0004020202020204" pitchFamily="34" charset="0"/>
                <a:cs typeface="Arial" panose="020B0604020202020204" pitchFamily="34" charset="0"/>
              </a:rPr>
              <a:t>What do they consume?</a:t>
            </a:r>
            <a:br>
              <a:rPr lang="en-CA" sz="1800" b="1" dirty="0">
                <a:effectLst/>
                <a:latin typeface="Arial" panose="020B0604020202020204" pitchFamily="34" charset="0"/>
                <a:ea typeface="Aptos" panose="020B0004020202020204" pitchFamily="34" charset="0"/>
                <a:cs typeface="Arial" panose="020B0604020202020204" pitchFamily="34" charset="0"/>
              </a:rPr>
            </a:br>
            <a:br>
              <a:rPr lang="en-CA" sz="1800" b="1" dirty="0">
                <a:effectLst/>
                <a:latin typeface="Arial" panose="020B0604020202020204" pitchFamily="34" charset="0"/>
                <a:ea typeface="Aptos" panose="020B0004020202020204" pitchFamily="34" charset="0"/>
                <a:cs typeface="Arial" panose="020B0604020202020204" pitchFamily="34" charset="0"/>
              </a:rPr>
            </a:br>
            <a:r>
              <a:rPr lang="en-CA" sz="175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In Ontario, Monarch butterflies lay their eggs on milkweed, which is the sole food source for caterpillars. Adult butterflies depend on native wildflowers for nectar, so by adding these to your gardens you can provide them with a food source too.</a:t>
            </a:r>
            <a:br>
              <a:rPr lang="en-CA" sz="175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solidFill>
                  <a:srgbClr val="1F1F1F"/>
                </a:solidFill>
                <a:effectLst/>
                <a:latin typeface="Arial" panose="020B0604020202020204" pitchFamily="34" charset="0"/>
                <a:ea typeface="Aptos" panose="020B0004020202020204" pitchFamily="34" charset="0"/>
                <a:cs typeface="Times New Roman" panose="02020603050405020304" pitchFamily="18" charset="0"/>
              </a:rPr>
            </a:br>
            <a:r>
              <a:rPr lang="en-CA" sz="1800" b="1" dirty="0">
                <a:effectLst/>
                <a:latin typeface="Arial" panose="020B0604020202020204" pitchFamily="34" charset="0"/>
                <a:ea typeface="Aptos" panose="020B0004020202020204" pitchFamily="34" charset="0"/>
                <a:cs typeface="Arial" panose="020B0604020202020204" pitchFamily="34" charset="0"/>
              </a:rPr>
              <a:t>Where do they live?</a:t>
            </a:r>
            <a:br>
              <a:rPr lang="en-CA" sz="1800" b="1" dirty="0">
                <a:effectLst/>
                <a:latin typeface="Arial" panose="020B0604020202020204" pitchFamily="34" charset="0"/>
                <a:ea typeface="Aptos" panose="020B0004020202020204" pitchFamily="34" charset="0"/>
                <a:cs typeface="Arial" panose="020B0604020202020204" pitchFamily="34" charset="0"/>
              </a:rPr>
            </a:br>
            <a:r>
              <a:rPr lang="en-CA" sz="1800" b="1" dirty="0">
                <a:effectLst/>
                <a:latin typeface="Arial" panose="020B0604020202020204" pitchFamily="34" charset="0"/>
                <a:ea typeface="Aptos" panose="020B0004020202020204" pitchFamily="34" charset="0"/>
                <a:cs typeface="Arial" panose="020B0604020202020204" pitchFamily="34" charset="0"/>
              </a:rPr>
              <a:t> </a:t>
            </a:r>
            <a:br>
              <a:rPr lang="en-CA" sz="1800" b="1" dirty="0">
                <a:effectLst/>
                <a:latin typeface="Arial" panose="020B0604020202020204" pitchFamily="34" charset="0"/>
                <a:ea typeface="Aptos" panose="020B0004020202020204" pitchFamily="34" charset="0"/>
                <a:cs typeface="Arial" panose="020B0604020202020204" pitchFamily="34" charset="0"/>
              </a:rPr>
            </a:br>
            <a:r>
              <a:rPr lang="en-CA" sz="175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In Canada, Monarchs are most abundant in southern Ontario and Quebec where milkweed plants and breeding habitats are widespread.</a:t>
            </a:r>
            <a:endParaRPr lang="en-CA" sz="1750" dirty="0">
              <a:solidFill>
                <a:srgbClr val="E3CEB2"/>
              </a:solidFill>
              <a:latin typeface="Aptos Black" panose="020B0004020202020204" pitchFamily="34" charset="0"/>
            </a:endParaRPr>
          </a:p>
        </p:txBody>
      </p:sp>
      <p:pic>
        <p:nvPicPr>
          <p:cNvPr id="6" name="Picture Placeholder 5">
            <a:extLst>
              <a:ext uri="{FF2B5EF4-FFF2-40B4-BE49-F238E27FC236}">
                <a16:creationId xmlns:a16="http://schemas.microsoft.com/office/drawing/2014/main" id="{284156E1-67A4-F65F-2FCB-203ECD2940E0}"/>
              </a:ext>
            </a:extLst>
          </p:cNvPr>
          <p:cNvPicPr>
            <a:picLocks noGrp="1" noChangeAspect="1"/>
          </p:cNvPicPr>
          <p:nvPr>
            <p:ph type="pic" sz="quarter" idx="10"/>
          </p:nvPr>
        </p:nvPicPr>
        <p:blipFill>
          <a:blip r:embed="rId2"/>
          <a:srcRect l="6438" r="6438"/>
          <a:stretch/>
        </p:blipFill>
        <p:spPr>
          <a:xfrm>
            <a:off x="7498080" y="73152"/>
            <a:ext cx="3980688" cy="2039112"/>
          </a:xfrm>
        </p:spPr>
      </p:pic>
      <p:pic>
        <p:nvPicPr>
          <p:cNvPr id="4" name="Picture 3" descr="A yellow and black caterpillar on a green branch&#10;&#10;AI-generated content may be incorrect.">
            <a:extLst>
              <a:ext uri="{FF2B5EF4-FFF2-40B4-BE49-F238E27FC236}">
                <a16:creationId xmlns:a16="http://schemas.microsoft.com/office/drawing/2014/main" id="{2776D2FC-7412-5069-3AC7-8BF4F04870C7}"/>
              </a:ext>
            </a:extLst>
          </p:cNvPr>
          <p:cNvPicPr>
            <a:picLocks noChangeAspect="1"/>
          </p:cNvPicPr>
          <p:nvPr/>
        </p:nvPicPr>
        <p:blipFill>
          <a:blip r:embed="rId3"/>
          <a:stretch>
            <a:fillRect/>
          </a:stretch>
        </p:blipFill>
        <p:spPr>
          <a:xfrm>
            <a:off x="7498081" y="2409444"/>
            <a:ext cx="3980688" cy="2039112"/>
          </a:xfrm>
          <a:prstGeom prst="rect">
            <a:avLst/>
          </a:prstGeom>
        </p:spPr>
      </p:pic>
      <p:pic>
        <p:nvPicPr>
          <p:cNvPr id="7" name="Picture 6" descr="A green cocoon on a branch&#10;&#10;AI-generated content may be incorrect.">
            <a:extLst>
              <a:ext uri="{FF2B5EF4-FFF2-40B4-BE49-F238E27FC236}">
                <a16:creationId xmlns:a16="http://schemas.microsoft.com/office/drawing/2014/main" id="{564567B0-0C32-70D5-2C48-3AE05EDED367}"/>
              </a:ext>
            </a:extLst>
          </p:cNvPr>
          <p:cNvPicPr>
            <a:picLocks noChangeAspect="1"/>
          </p:cNvPicPr>
          <p:nvPr/>
        </p:nvPicPr>
        <p:blipFill>
          <a:blip r:embed="rId4"/>
          <a:stretch>
            <a:fillRect/>
          </a:stretch>
        </p:blipFill>
        <p:spPr>
          <a:xfrm>
            <a:off x="7498080" y="4745736"/>
            <a:ext cx="3980689" cy="2039112"/>
          </a:xfrm>
          <a:prstGeom prst="rect">
            <a:avLst/>
          </a:prstGeom>
        </p:spPr>
      </p:pic>
    </p:spTree>
    <p:extLst>
      <p:ext uri="{BB962C8B-B14F-4D97-AF65-F5344CB8AC3E}">
        <p14:creationId xmlns:p14="http://schemas.microsoft.com/office/powerpoint/2010/main" val="2347888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CB73276-7ECF-76E4-D4EA-F65C86AE950D}"/>
              </a:ext>
            </a:extLst>
          </p:cNvPr>
          <p:cNvPicPr>
            <a:picLocks noGrp="1" noChangeAspect="1"/>
          </p:cNvPicPr>
          <p:nvPr>
            <p:ph idx="15"/>
          </p:nvPr>
        </p:nvPicPr>
        <p:blipFill>
          <a:blip r:embed="rId2"/>
          <a:srcRect/>
          <a:stretch/>
        </p:blipFill>
        <p:spPr>
          <a:xfrm>
            <a:off x="335280" y="-1216152"/>
            <a:ext cx="11521440" cy="9253728"/>
          </a:xfrm>
        </p:spPr>
      </p:pic>
    </p:spTree>
    <p:extLst>
      <p:ext uri="{BB962C8B-B14F-4D97-AF65-F5344CB8AC3E}">
        <p14:creationId xmlns:p14="http://schemas.microsoft.com/office/powerpoint/2010/main" val="2598074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CDB24-C399-6D49-3951-16BEDA8AA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E5790B-2505-780B-7AD2-B3532A47500A}"/>
              </a:ext>
            </a:extLst>
          </p:cNvPr>
          <p:cNvSpPr>
            <a:spLocks noGrp="1"/>
          </p:cNvSpPr>
          <p:nvPr>
            <p:ph type="title"/>
          </p:nvPr>
        </p:nvSpPr>
        <p:spPr/>
        <p:txBody>
          <a:bodyPr/>
          <a:lstStyle/>
          <a:p>
            <a:endParaRPr lang="en-CA" dirty="0"/>
          </a:p>
        </p:txBody>
      </p:sp>
      <p:pic>
        <p:nvPicPr>
          <p:cNvPr id="9" name="Content Placeholder 8" descr="A butterfly on a flower&#10;&#10;AI-generated content may be incorrect.">
            <a:extLst>
              <a:ext uri="{FF2B5EF4-FFF2-40B4-BE49-F238E27FC236}">
                <a16:creationId xmlns:a16="http://schemas.microsoft.com/office/drawing/2014/main" id="{390E21E1-794F-AB31-C21B-538C1D5347B9}"/>
              </a:ext>
            </a:extLst>
          </p:cNvPr>
          <p:cNvPicPr>
            <a:picLocks noGrp="1" noChangeAspect="1"/>
          </p:cNvPicPr>
          <p:nvPr>
            <p:ph idx="1"/>
          </p:nvPr>
        </p:nvPicPr>
        <p:blipFill>
          <a:blip r:embed="rId2"/>
          <a:stretch>
            <a:fillRect/>
          </a:stretch>
        </p:blipFill>
        <p:spPr>
          <a:xfrm>
            <a:off x="932688" y="3932491"/>
            <a:ext cx="3538727" cy="2506026"/>
          </a:xfrm>
        </p:spPr>
      </p:pic>
      <p:pic>
        <p:nvPicPr>
          <p:cNvPr id="7" name="Content Placeholder 6" descr="A collage of different flowers&#10;&#10;AI-generated content may be incorrect.">
            <a:extLst>
              <a:ext uri="{FF2B5EF4-FFF2-40B4-BE49-F238E27FC236}">
                <a16:creationId xmlns:a16="http://schemas.microsoft.com/office/drawing/2014/main" id="{01835C7E-0895-9D73-D916-042E6F18A5BB}"/>
              </a:ext>
            </a:extLst>
          </p:cNvPr>
          <p:cNvPicPr>
            <a:picLocks noGrp="1" noChangeAspect="1"/>
          </p:cNvPicPr>
          <p:nvPr>
            <p:ph idx="15"/>
          </p:nvPr>
        </p:nvPicPr>
        <p:blipFill>
          <a:blip r:embed="rId3"/>
          <a:stretch>
            <a:fillRect/>
          </a:stretch>
        </p:blipFill>
        <p:spPr>
          <a:xfrm>
            <a:off x="5522976" y="1874235"/>
            <a:ext cx="5861050" cy="3907367"/>
          </a:xfrm>
        </p:spPr>
      </p:pic>
      <p:pic>
        <p:nvPicPr>
          <p:cNvPr id="13" name="Picture 12" descr="A butterfly on a flower&#10;&#10;AI-generated content may be incorrect.">
            <a:extLst>
              <a:ext uri="{FF2B5EF4-FFF2-40B4-BE49-F238E27FC236}">
                <a16:creationId xmlns:a16="http://schemas.microsoft.com/office/drawing/2014/main" id="{70F06669-4667-9683-E906-D6362BAD7291}"/>
              </a:ext>
            </a:extLst>
          </p:cNvPr>
          <p:cNvPicPr>
            <a:picLocks noChangeAspect="1"/>
          </p:cNvPicPr>
          <p:nvPr/>
        </p:nvPicPr>
        <p:blipFill>
          <a:blip r:embed="rId4"/>
          <a:stretch>
            <a:fillRect/>
          </a:stretch>
        </p:blipFill>
        <p:spPr>
          <a:xfrm>
            <a:off x="411480" y="419483"/>
            <a:ext cx="4700016" cy="2909504"/>
          </a:xfrm>
          <a:prstGeom prst="rect">
            <a:avLst/>
          </a:prstGeom>
        </p:spPr>
      </p:pic>
      <p:sp>
        <p:nvSpPr>
          <p:cNvPr id="14" name="TextBox 13">
            <a:extLst>
              <a:ext uri="{FF2B5EF4-FFF2-40B4-BE49-F238E27FC236}">
                <a16:creationId xmlns:a16="http://schemas.microsoft.com/office/drawing/2014/main" id="{E77FAD9A-6788-4622-316D-3ED9527B7DD7}"/>
              </a:ext>
            </a:extLst>
          </p:cNvPr>
          <p:cNvSpPr txBox="1"/>
          <p:nvPr/>
        </p:nvSpPr>
        <p:spPr>
          <a:xfrm>
            <a:off x="5522976" y="822960"/>
            <a:ext cx="5861050" cy="584775"/>
          </a:xfrm>
          <a:prstGeom prst="rect">
            <a:avLst/>
          </a:prstGeom>
          <a:noFill/>
        </p:spPr>
        <p:txBody>
          <a:bodyPr wrap="square" rtlCol="0">
            <a:spAutoFit/>
          </a:bodyPr>
          <a:lstStyle/>
          <a:p>
            <a:pPr algn="ctr"/>
            <a:r>
              <a:rPr lang="en-CA" sz="3200" b="1" dirty="0">
                <a:solidFill>
                  <a:schemeClr val="bg1"/>
                </a:solidFill>
                <a:latin typeface="Aptos Black" panose="020B0004020202020204" pitchFamily="34" charset="0"/>
              </a:rPr>
              <a:t>COLOURS OF MILKWEED</a:t>
            </a:r>
          </a:p>
        </p:txBody>
      </p:sp>
    </p:spTree>
    <p:extLst>
      <p:ext uri="{BB962C8B-B14F-4D97-AF65-F5344CB8AC3E}">
        <p14:creationId xmlns:p14="http://schemas.microsoft.com/office/powerpoint/2010/main" val="2668207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C0909-6036-1B9F-6F6B-C82C7C49F3FD}"/>
              </a:ext>
            </a:extLst>
          </p:cNvPr>
          <p:cNvSpPr>
            <a:spLocks noGrp="1"/>
          </p:cNvSpPr>
          <p:nvPr>
            <p:ph type="title"/>
          </p:nvPr>
        </p:nvSpPr>
        <p:spPr>
          <a:xfrm>
            <a:off x="0" y="0"/>
            <a:ext cx="5577840" cy="6858000"/>
          </a:xfrm>
        </p:spPr>
        <p:txBody>
          <a:bodyPr/>
          <a:lstStyle/>
          <a:p>
            <a:pPr algn="l"/>
            <a:br>
              <a:rPr lang="en-CA" sz="1800" b="1" dirty="0">
                <a:effectLst/>
                <a:latin typeface="Arial" panose="020B0604020202020204" pitchFamily="34" charset="0"/>
                <a:ea typeface="Aptos" panose="020B0004020202020204" pitchFamily="34" charset="0"/>
                <a:cs typeface="Arial" panose="020B0604020202020204" pitchFamily="34" charset="0"/>
              </a:rPr>
            </a:br>
            <a:r>
              <a:rPr lang="en-CA" sz="1800" b="1" dirty="0">
                <a:effectLst/>
                <a:latin typeface="Arial" panose="020B0604020202020204" pitchFamily="34" charset="0"/>
                <a:ea typeface="Aptos" panose="020B0004020202020204" pitchFamily="34" charset="0"/>
                <a:cs typeface="Arial" panose="020B0604020202020204" pitchFamily="34" charset="0"/>
              </a:rPr>
              <a:t>When is their mating season? </a:t>
            </a:r>
            <a:br>
              <a:rPr lang="en-CA" sz="1800" b="1" dirty="0">
                <a:effectLst/>
                <a:latin typeface="Arial" panose="020B0604020202020204" pitchFamily="34" charset="0"/>
                <a:ea typeface="Aptos" panose="020B0004020202020204" pitchFamily="34" charset="0"/>
                <a:cs typeface="Arial" panose="020B0604020202020204" pitchFamily="34"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In Ontario, monarch butterflies primarily mate during their spring and summer breeding cycles, which generally occur from late May to early June and continue through September. The overwintering butterflies that arrive in Mexico begin their return migration and mating process in late February or March, but these butterflies do not return to Ontario; they lay eggs along the way, and the next generation continues the migration, ultimately reaching Ontario in June.</a:t>
            </a:r>
            <a:b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solidFill>
                  <a:srgbClr val="001D35"/>
                </a:solidFill>
                <a:effectLst/>
                <a:latin typeface="Arial" panose="020B0604020202020204" pitchFamily="34" charset="0"/>
                <a:ea typeface="Aptos" panose="020B0004020202020204" pitchFamily="34" charset="0"/>
                <a:cs typeface="Times New Roman" panose="02020603050405020304" pitchFamily="18" charset="0"/>
              </a:rPr>
            </a:br>
            <a:r>
              <a:rPr lang="en-CA" sz="1800" b="1" dirty="0">
                <a:effectLst/>
                <a:latin typeface="Arial" panose="020B0604020202020204" pitchFamily="34" charset="0"/>
                <a:ea typeface="Aptos" panose="020B0004020202020204" pitchFamily="34" charset="0"/>
                <a:cs typeface="Arial" panose="020B0604020202020204" pitchFamily="34" charset="0"/>
              </a:rPr>
              <a:t>Do they have only one life-long partner? </a:t>
            </a:r>
            <a:br>
              <a:rPr lang="en-CA" sz="1800" b="1" dirty="0">
                <a:effectLst/>
                <a:latin typeface="Arial" panose="020B0604020202020204" pitchFamily="34" charset="0"/>
                <a:ea typeface="Aptos" panose="020B0004020202020204" pitchFamily="34" charset="0"/>
                <a:cs typeface="Arial" panose="020B0604020202020204" pitchFamily="34"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No, monarch butterflies do not typically have life-long partners. While mating can last for a day or two, both sexes can mate multiple times throughout their lives. And adult monarchs from the summer generation only live for a few weeks. The last generation of monarchs in the fall, which migrate, also do not reproduce and focus on building fat reserves for their migration. </a:t>
            </a:r>
            <a:endParaRPr lang="en-CA" sz="1800" dirty="0">
              <a:solidFill>
                <a:srgbClr val="E3CEB2"/>
              </a:solidFill>
              <a:latin typeface="Aptos Black" panose="020B0004020202020204" pitchFamily="34" charset="0"/>
            </a:endParaRPr>
          </a:p>
        </p:txBody>
      </p:sp>
      <p:pic>
        <p:nvPicPr>
          <p:cNvPr id="6" name="Picture Placeholder 5" descr="A group of butterflies on a plant&#10;&#10;AI-generated content may be incorrect.">
            <a:extLst>
              <a:ext uri="{FF2B5EF4-FFF2-40B4-BE49-F238E27FC236}">
                <a16:creationId xmlns:a16="http://schemas.microsoft.com/office/drawing/2014/main" id="{12A62521-3881-E811-19D0-3A9436E3B489}"/>
              </a:ext>
            </a:extLst>
          </p:cNvPr>
          <p:cNvPicPr>
            <a:picLocks noGrp="1" noChangeAspect="1"/>
          </p:cNvPicPr>
          <p:nvPr>
            <p:ph type="pic" sz="quarter" idx="10"/>
          </p:nvPr>
        </p:nvPicPr>
        <p:blipFill>
          <a:blip r:embed="rId2"/>
          <a:srcRect l="12630" r="12630"/>
          <a:stretch>
            <a:fillRect/>
          </a:stretch>
        </p:blipFill>
        <p:spPr/>
      </p:pic>
    </p:spTree>
    <p:extLst>
      <p:ext uri="{BB962C8B-B14F-4D97-AF65-F5344CB8AC3E}">
        <p14:creationId xmlns:p14="http://schemas.microsoft.com/office/powerpoint/2010/main" val="1139832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1CE14-3291-5FCF-625E-A7A9A01FFF89}"/>
              </a:ext>
            </a:extLst>
          </p:cNvPr>
          <p:cNvSpPr>
            <a:spLocks noGrp="1"/>
          </p:cNvSpPr>
          <p:nvPr>
            <p:ph type="title"/>
          </p:nvPr>
        </p:nvSpPr>
        <p:spPr>
          <a:xfrm>
            <a:off x="0" y="420624"/>
            <a:ext cx="5248656" cy="2724912"/>
          </a:xfrm>
        </p:spPr>
        <p:txBody>
          <a:bodyPr>
            <a:normAutofit fontScale="90000"/>
          </a:bodyPr>
          <a:lstStyle/>
          <a:p>
            <a:r>
              <a:rPr lang="en-CA" sz="1800" b="1" dirty="0">
                <a:effectLst/>
                <a:latin typeface="Arial" panose="020B0604020202020204" pitchFamily="34" charset="0"/>
                <a:ea typeface="Aptos" panose="020B0004020202020204" pitchFamily="34" charset="0"/>
                <a:cs typeface="Arial" panose="020B0604020202020204" pitchFamily="34" charset="0"/>
              </a:rPr>
              <a:t>Where do Monarch Butterflies lay their eggs?</a:t>
            </a:r>
            <a:br>
              <a:rPr lang="en-CA" sz="1800" b="1" dirty="0">
                <a:effectLst/>
                <a:latin typeface="Arial" panose="020B0604020202020204" pitchFamily="34" charset="0"/>
                <a:ea typeface="Aptos" panose="020B0004020202020204" pitchFamily="34" charset="0"/>
                <a:cs typeface="Arial" panose="020B0604020202020204" pitchFamily="34" charset="0"/>
              </a:rPr>
            </a:br>
            <a:br>
              <a:rPr lang="en-CA" sz="1800" b="1" dirty="0">
                <a:effectLst/>
                <a:latin typeface="Arial" panose="020B0604020202020204" pitchFamily="34" charset="0"/>
                <a:ea typeface="Aptos" panose="020B0004020202020204" pitchFamily="34" charset="0"/>
                <a:cs typeface="Arial" panose="020B0604020202020204" pitchFamily="34"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In Ontario, monarch butterflies lay their eggs on milkweed plants. These eggs hatch into caterpillars, which then develop into pupae (chrysalises) before emerging as adult butterflies. The butterflies then continue their journey, eventually migrating to central Mexico for the winter. </a:t>
            </a:r>
            <a:b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endParaRPr lang="en-CA" dirty="0">
              <a:solidFill>
                <a:srgbClr val="E3CEB2"/>
              </a:solidFill>
              <a:latin typeface="Aptos Black" panose="020B0004020202020204" pitchFamily="34" charset="0"/>
            </a:endParaRPr>
          </a:p>
        </p:txBody>
      </p:sp>
      <p:pic>
        <p:nvPicPr>
          <p:cNvPr id="7" name="Content Placeholder 6" descr="A group of orange flowers&#10;&#10;AI-generated content may be incorrect.">
            <a:extLst>
              <a:ext uri="{FF2B5EF4-FFF2-40B4-BE49-F238E27FC236}">
                <a16:creationId xmlns:a16="http://schemas.microsoft.com/office/drawing/2014/main" id="{65C2D448-D2B7-674D-C57C-522F7189755C}"/>
              </a:ext>
            </a:extLst>
          </p:cNvPr>
          <p:cNvPicPr>
            <a:picLocks noGrp="1" noChangeAspect="1"/>
          </p:cNvPicPr>
          <p:nvPr>
            <p:ph idx="1"/>
          </p:nvPr>
        </p:nvPicPr>
        <p:blipFill>
          <a:blip r:embed="rId2"/>
          <a:stretch>
            <a:fillRect/>
          </a:stretch>
        </p:blipFill>
        <p:spPr>
          <a:xfrm>
            <a:off x="7067237" y="4727448"/>
            <a:ext cx="3257413" cy="1984248"/>
          </a:xfrm>
        </p:spPr>
      </p:pic>
      <p:sp>
        <p:nvSpPr>
          <p:cNvPr id="4" name="Content Placeholder 3">
            <a:extLst>
              <a:ext uri="{FF2B5EF4-FFF2-40B4-BE49-F238E27FC236}">
                <a16:creationId xmlns:a16="http://schemas.microsoft.com/office/drawing/2014/main" id="{A06CB476-FB4C-9019-911B-7CF607240FE1}"/>
              </a:ext>
            </a:extLst>
          </p:cNvPr>
          <p:cNvSpPr>
            <a:spLocks noGrp="1"/>
          </p:cNvSpPr>
          <p:nvPr>
            <p:ph idx="15"/>
          </p:nvPr>
        </p:nvSpPr>
        <p:spPr>
          <a:xfrm>
            <a:off x="5486400" y="146304"/>
            <a:ext cx="6419088" cy="3995928"/>
          </a:xfrm>
        </p:spPr>
        <p:txBody>
          <a:bodyPr/>
          <a:lstStyle/>
          <a:p>
            <a:pPr marL="0" indent="0" algn="ctr">
              <a:buNone/>
            </a:pPr>
            <a:r>
              <a:rPr lang="en-CA" sz="1800" b="1" dirty="0">
                <a:effectLst/>
                <a:latin typeface="Aptos Black" panose="020B0004020202020204" pitchFamily="34" charset="0"/>
                <a:ea typeface="Aptos" panose="020B0004020202020204" pitchFamily="34" charset="0"/>
                <a:cs typeface="Times New Roman" panose="02020603050405020304" pitchFamily="18" charset="0"/>
              </a:rPr>
              <a:t> </a:t>
            </a:r>
            <a:r>
              <a:rPr lang="en-CA" sz="1800" b="1" dirty="0">
                <a:effectLst/>
                <a:latin typeface="Arial" panose="020B0604020202020204" pitchFamily="34" charset="0"/>
                <a:ea typeface="Aptos" panose="020B0004020202020204" pitchFamily="34" charset="0"/>
                <a:cs typeface="Arial" panose="020B0604020202020204" pitchFamily="34" charset="0"/>
              </a:rPr>
              <a:t>When and how many eggs are laid?</a:t>
            </a:r>
          </a:p>
          <a:p>
            <a:pPr marL="0" indent="0" algn="ctr">
              <a:buNone/>
            </a:pPr>
            <a:endParaRPr lang="en-CA" sz="1800" b="1" dirty="0">
              <a:effectLst/>
              <a:latin typeface="Aptos Black" panose="020B0004020202020204" pitchFamily="34" charset="0"/>
              <a:ea typeface="Aptos" panose="020B0004020202020204" pitchFamily="34" charset="0"/>
              <a:cs typeface="Times New Roman" panose="02020603050405020304" pitchFamily="18" charset="0"/>
            </a:endParaRPr>
          </a:p>
          <a:p>
            <a:pPr algn="ct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The females will lay eggs, and it is these offspring that continue the journey north to reproduce in Ontario arriving usually in early June. </a:t>
            </a:r>
          </a:p>
          <a:p>
            <a:pPr marL="0" indent="0" algn="ctr">
              <a:buNone/>
            </a:pPr>
            <a:endPar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endParaRPr>
          </a:p>
          <a:p>
            <a:pPr algn="ct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Females lay approximately 400 pin sized eggs on the underside of milkweed leaves and will have 2-3 broods in one season. </a:t>
            </a:r>
          </a:p>
          <a:p>
            <a:pPr algn="ctr"/>
            <a:endParaRPr lang="en-CA" sz="1800" b="1" kern="100" dirty="0">
              <a:solidFill>
                <a:srgbClr val="E3CEB2"/>
              </a:solidFill>
              <a:latin typeface="Arial" panose="020B0604020202020204" pitchFamily="34" charset="0"/>
              <a:ea typeface="Aptos" panose="020B0004020202020204" pitchFamily="34" charset="0"/>
              <a:cs typeface="Arial" panose="020B0604020202020204" pitchFamily="34" charset="0"/>
            </a:endParaRPr>
          </a:p>
          <a:p>
            <a:pPr algn="ct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The eggs hatch 3-12 days later depending upon temperatures.</a:t>
            </a:r>
          </a:p>
          <a:p>
            <a:pPr algn="ctr"/>
            <a:endParaRPr lang="en-CA" sz="1800" b="1" kern="100" dirty="0">
              <a:solidFill>
                <a:srgbClr val="E3CEB2"/>
              </a:solidFill>
              <a:latin typeface="Arial" panose="020B0604020202020204" pitchFamily="34" charset="0"/>
              <a:ea typeface="Aptos" panose="020B0004020202020204" pitchFamily="34" charset="0"/>
              <a:cs typeface="Arial" panose="020B0604020202020204" pitchFamily="34" charset="0"/>
            </a:endParaRPr>
          </a:p>
          <a:p>
            <a:pPr marL="0" indent="0" algn="ctr">
              <a:buNone/>
            </a:pPr>
            <a:endPar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endParaRPr>
          </a:p>
          <a:p>
            <a:pPr algn="ctr"/>
            <a:endParaRPr lang="en-CA" sz="1800" b="1" kern="100" dirty="0">
              <a:solidFill>
                <a:srgbClr val="E3CEB2"/>
              </a:solidFill>
              <a:latin typeface="Arial" panose="020B0604020202020204" pitchFamily="34" charset="0"/>
              <a:ea typeface="Aptos" panose="020B0004020202020204" pitchFamily="34" charset="0"/>
              <a:cs typeface="Arial" panose="020B0604020202020204" pitchFamily="34" charset="0"/>
            </a:endParaRPr>
          </a:p>
          <a:p>
            <a:pPr algn="ctr"/>
            <a:endPar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endParaRPr>
          </a:p>
          <a:p>
            <a:pPr marL="0" indent="0" algn="ctr">
              <a:buNone/>
            </a:pPr>
            <a:r>
              <a:rPr lang="en-CA" sz="1800" b="1" dirty="0">
                <a:solidFill>
                  <a:srgbClr val="E3CEB2"/>
                </a:solidFill>
                <a:effectLst/>
                <a:latin typeface="Arial" panose="020B0604020202020204" pitchFamily="34" charset="0"/>
                <a:ea typeface="Aptos" panose="020B0004020202020204" pitchFamily="34" charset="0"/>
                <a:cs typeface="Arial" panose="020B0604020202020204" pitchFamily="34" charset="0"/>
              </a:rPr>
              <a:t> </a:t>
            </a:r>
            <a:endParaRPr lang="en-CA" b="1" dirty="0">
              <a:solidFill>
                <a:srgbClr val="E3CEB2"/>
              </a:solidFill>
              <a:latin typeface="Arial" panose="020B0604020202020204" pitchFamily="34" charset="0"/>
              <a:cs typeface="Arial" panose="020B0604020202020204" pitchFamily="34" charset="0"/>
            </a:endParaRPr>
          </a:p>
        </p:txBody>
      </p:sp>
      <p:pic>
        <p:nvPicPr>
          <p:cNvPr id="5" name="Picture 4" descr="A caterpillar on a leaf&#10;&#10;AI-generated content may be incorrect.">
            <a:extLst>
              <a:ext uri="{FF2B5EF4-FFF2-40B4-BE49-F238E27FC236}">
                <a16:creationId xmlns:a16="http://schemas.microsoft.com/office/drawing/2014/main" id="{05C7D85F-B261-DD39-716E-BE141BC6CC3B}"/>
              </a:ext>
            </a:extLst>
          </p:cNvPr>
          <p:cNvPicPr>
            <a:picLocks noChangeAspect="1"/>
          </p:cNvPicPr>
          <p:nvPr/>
        </p:nvPicPr>
        <p:blipFill>
          <a:blip r:embed="rId3"/>
          <a:stretch>
            <a:fillRect/>
          </a:stretch>
        </p:blipFill>
        <p:spPr>
          <a:xfrm rot="5400000">
            <a:off x="269026" y="2970324"/>
            <a:ext cx="3909379" cy="3363691"/>
          </a:xfrm>
          <a:prstGeom prst="rect">
            <a:avLst/>
          </a:prstGeom>
        </p:spPr>
      </p:pic>
    </p:spTree>
    <p:extLst>
      <p:ext uri="{BB962C8B-B14F-4D97-AF65-F5344CB8AC3E}">
        <p14:creationId xmlns:p14="http://schemas.microsoft.com/office/powerpoint/2010/main" val="2369981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BF842-3E6A-E04F-6852-23A5BD03B787}"/>
              </a:ext>
            </a:extLst>
          </p:cNvPr>
          <p:cNvSpPr>
            <a:spLocks noGrp="1"/>
          </p:cNvSpPr>
          <p:nvPr>
            <p:ph type="title"/>
          </p:nvPr>
        </p:nvSpPr>
        <p:spPr>
          <a:xfrm>
            <a:off x="0" y="0"/>
            <a:ext cx="6096000" cy="6858000"/>
          </a:xfrm>
        </p:spPr>
        <p:txBody>
          <a:bodyPr/>
          <a:lstStyle/>
          <a:p>
            <a:pPr marL="685800">
              <a:lnSpc>
                <a:spcPct val="115000"/>
              </a:lnSpc>
              <a:buNone/>
            </a:pPr>
            <a:r>
              <a:rPr lang="en-CA" sz="1800" b="1" dirty="0">
                <a:effectLst/>
                <a:latin typeface="Arial" panose="020B0604020202020204" pitchFamily="34" charset="0"/>
                <a:ea typeface="Aptos" panose="020B0004020202020204" pitchFamily="34" charset="0"/>
                <a:cs typeface="Arial" panose="020B0604020202020204" pitchFamily="34" charset="0"/>
              </a:rPr>
              <a:t>When and where do they hibernate? </a:t>
            </a:r>
            <a:br>
              <a:rPr lang="en-CA" sz="1800" b="1" dirty="0">
                <a:effectLst/>
                <a:latin typeface="Aptos" panose="020B0004020202020204" pitchFamily="34" charset="0"/>
                <a:ea typeface="Aptos" panose="020B0004020202020204" pitchFamily="34" charset="0"/>
                <a:cs typeface="Times New Roman" panose="02020603050405020304" pitchFamily="18"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During late summer and fall, Monarchs from Ontario migrate to central Mexico where they spend the winter months.</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b="1" dirty="0">
                <a:effectLst/>
                <a:latin typeface="Arial" panose="020B0604020202020204" pitchFamily="34" charset="0"/>
                <a:ea typeface="Aptos" panose="020B0004020202020204" pitchFamily="34" charset="0"/>
                <a:cs typeface="Arial" panose="020B0604020202020204" pitchFamily="34" charset="0"/>
              </a:rPr>
              <a:t>Who are their predators? </a:t>
            </a:r>
            <a:br>
              <a:rPr lang="en-CA" sz="1800" b="1" dirty="0">
                <a:effectLst/>
                <a:latin typeface="Aptos" panose="020B0004020202020204" pitchFamily="34" charset="0"/>
                <a:ea typeface="Aptos" panose="020B0004020202020204" pitchFamily="34" charset="0"/>
                <a:cs typeface="Times New Roman" panose="02020603050405020304" pitchFamily="18"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Monarch butterfly predators in Ontario include ants, spiders, true bugs, parasitic wasps, some flies, and the birds like the Black-headed Grosbeak and the Black-backed Oriole. Monarch eggs are also prey for various species like ants and spiders. </a:t>
            </a: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endParaRPr lang="en-CA" sz="1800" dirty="0">
              <a:latin typeface="Aptos Black" panose="020B0004020202020204" pitchFamily="34" charset="0"/>
            </a:endParaRPr>
          </a:p>
        </p:txBody>
      </p:sp>
      <p:pic>
        <p:nvPicPr>
          <p:cNvPr id="6" name="Picture Placeholder 5">
            <a:extLst>
              <a:ext uri="{FF2B5EF4-FFF2-40B4-BE49-F238E27FC236}">
                <a16:creationId xmlns:a16="http://schemas.microsoft.com/office/drawing/2014/main" id="{6DB4B4D5-65F1-6B1B-F12B-3C8C01A54D33}"/>
              </a:ext>
            </a:extLst>
          </p:cNvPr>
          <p:cNvPicPr>
            <a:picLocks noGrp="1" noChangeAspect="1"/>
          </p:cNvPicPr>
          <p:nvPr>
            <p:ph type="pic" sz="quarter" idx="10"/>
          </p:nvPr>
        </p:nvPicPr>
        <p:blipFill>
          <a:blip r:embed="rId2"/>
          <a:srcRect l="23328" r="23328"/>
          <a:stretch/>
        </p:blipFill>
        <p:spPr>
          <a:xfrm>
            <a:off x="6318504" y="0"/>
            <a:ext cx="5873496" cy="6858000"/>
          </a:xfrm>
        </p:spPr>
      </p:pic>
    </p:spTree>
    <p:extLst>
      <p:ext uri="{BB962C8B-B14F-4D97-AF65-F5344CB8AC3E}">
        <p14:creationId xmlns:p14="http://schemas.microsoft.com/office/powerpoint/2010/main" val="1933196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06ED0-09C3-921A-349A-E14428669352}"/>
              </a:ext>
            </a:extLst>
          </p:cNvPr>
          <p:cNvSpPr>
            <a:spLocks noGrp="1"/>
          </p:cNvSpPr>
          <p:nvPr>
            <p:ph type="title"/>
          </p:nvPr>
        </p:nvSpPr>
        <p:spPr>
          <a:xfrm>
            <a:off x="6108192" y="0"/>
            <a:ext cx="6083808" cy="6245352"/>
          </a:xfrm>
        </p:spPr>
        <p:txBody>
          <a:bodyPr>
            <a:normAutofit/>
          </a:bodyPr>
          <a:lstStyle/>
          <a:p>
            <a:pPr marL="685800">
              <a:lnSpc>
                <a:spcPct val="115000"/>
              </a:lnSpc>
              <a:buNone/>
            </a:pPr>
            <a:r>
              <a:rPr lang="en-CA" sz="1800" b="1" dirty="0">
                <a:effectLst/>
                <a:latin typeface="Arial" panose="020B0604020202020204" pitchFamily="34" charset="0"/>
                <a:ea typeface="Aptos" panose="020B0004020202020204" pitchFamily="34" charset="0"/>
                <a:cs typeface="Arial" panose="020B0604020202020204" pitchFamily="34" charset="0"/>
              </a:rPr>
              <a:t>What are the threats facing this species? </a:t>
            </a:r>
            <a:br>
              <a:rPr lang="en-CA" sz="1800" b="1" dirty="0">
                <a:effectLst/>
                <a:latin typeface="Aptos" panose="020B0004020202020204" pitchFamily="34" charset="0"/>
                <a:ea typeface="Aptos" panose="020B0004020202020204" pitchFamily="34" charset="0"/>
                <a:cs typeface="Times New Roman" panose="02020603050405020304" pitchFamily="18"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Monarch butterflies in Ontario face several threats to their survival, including habitat loss, pesticide use, climate change and vehicle collisions. </a:t>
            </a:r>
            <a:b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r>
              <a:rPr lang="en-CA" sz="1800" kern="100" dirty="0">
                <a:solidFill>
                  <a:srgbClr val="E3CEB2"/>
                </a:solidFill>
                <a:latin typeface="Arial" panose="020B0604020202020204" pitchFamily="34" charset="0"/>
                <a:ea typeface="Aptos" panose="020B0004020202020204" pitchFamily="34" charset="0"/>
                <a:cs typeface="Times New Roman" panose="02020603050405020304" pitchFamily="18" charset="0"/>
              </a:rPr>
              <a:t>They are even facing h</a:t>
            </a: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abitat loss at their overwintering sites in Mexico </a:t>
            </a:r>
            <a:r>
              <a:rPr lang="en-CA" sz="1800" kern="100" dirty="0">
                <a:solidFill>
                  <a:srgbClr val="E3CEB2"/>
                </a:solidFill>
                <a:latin typeface="Arial" panose="020B0604020202020204" pitchFamily="34" charset="0"/>
                <a:ea typeface="Aptos" panose="020B0004020202020204" pitchFamily="34" charset="0"/>
                <a:cs typeface="Times New Roman" panose="02020603050405020304" pitchFamily="18" charset="0"/>
              </a:rPr>
              <a:t>because of </a:t>
            </a: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the widespread use of pesticides, especially neonicotinoids, are now major concerns. </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 </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Additionally, extreme weather events and the decline of milkweed, the sole food source for caterpillars, can also negatively impact the  monarch’s population. </a:t>
            </a: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endParaRPr lang="en-CA" dirty="0"/>
          </a:p>
        </p:txBody>
      </p:sp>
      <p:pic>
        <p:nvPicPr>
          <p:cNvPr id="6" name="Picture Placeholder 5" descr="A butterfly on a flower&#10;&#10;AI-generated content may be incorrect.">
            <a:extLst>
              <a:ext uri="{FF2B5EF4-FFF2-40B4-BE49-F238E27FC236}">
                <a16:creationId xmlns:a16="http://schemas.microsoft.com/office/drawing/2014/main" id="{5DE93EDA-C038-DFE8-142D-FAEC80928FE4}"/>
              </a:ext>
            </a:extLst>
          </p:cNvPr>
          <p:cNvPicPr>
            <a:picLocks noGrp="1" noChangeAspect="1"/>
          </p:cNvPicPr>
          <p:nvPr>
            <p:ph type="pic" sz="quarter" idx="10"/>
          </p:nvPr>
        </p:nvPicPr>
        <p:blipFill>
          <a:blip r:embed="rId2"/>
          <a:srcRect l="20303" r="20303"/>
          <a:stretch>
            <a:fillRect/>
          </a:stretch>
        </p:blipFill>
        <p:spPr/>
      </p:pic>
    </p:spTree>
    <p:extLst>
      <p:ext uri="{BB962C8B-B14F-4D97-AF65-F5344CB8AC3E}">
        <p14:creationId xmlns:p14="http://schemas.microsoft.com/office/powerpoint/2010/main" val="4050626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BFE708F-96BE-49D8-B0DE-894C88F0005F}"/>
              </a:ext>
            </a:extLst>
          </p:cNvPr>
          <p:cNvSpPr>
            <a:spLocks noGrp="1"/>
          </p:cNvSpPr>
          <p:nvPr>
            <p:ph idx="1"/>
          </p:nvPr>
        </p:nvSpPr>
        <p:spPr>
          <a:xfrm>
            <a:off x="420624" y="0"/>
            <a:ext cx="5340096" cy="6858000"/>
          </a:xfrm>
        </p:spPr>
        <p:txBody>
          <a:bodyPr/>
          <a:lstStyle/>
          <a:p>
            <a:endParaRPr lang="en-CA" sz="1800" b="1" dirty="0">
              <a:effectLst/>
              <a:latin typeface="Aptos" panose="020B0004020202020204" pitchFamily="34" charset="0"/>
              <a:ea typeface="Aptos" panose="020B0004020202020204" pitchFamily="34" charset="0"/>
              <a:cs typeface="Times New Roman" panose="02020603050405020304" pitchFamily="18" charset="0"/>
            </a:endParaRPr>
          </a:p>
          <a:p>
            <a:pPr algn="ctr"/>
            <a:r>
              <a:rPr lang="en-CA" sz="1800" b="1" dirty="0">
                <a:effectLst/>
                <a:latin typeface="Arial" panose="020B0604020202020204" pitchFamily="34" charset="0"/>
                <a:ea typeface="Aptos" panose="020B0004020202020204" pitchFamily="34" charset="0"/>
                <a:cs typeface="Arial" panose="020B0604020202020204" pitchFamily="34" charset="0"/>
              </a:rPr>
              <a:t>Why are they considered a Species at Risk? </a:t>
            </a:r>
          </a:p>
          <a:p>
            <a:pPr algn="ct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The monarch butterfly is considered a species at risk in Ontario due to a combination of factors, primarily habitat loss and degradation, as well as the use of pesticides and herbicides. Specifically, the decline of milkweed, the monarch's sole food source as caterpillars, has significantly impacted their ability to reproduce and survive. </a:t>
            </a:r>
          </a:p>
          <a:p>
            <a:pPr algn="ctr"/>
            <a:r>
              <a:rPr lang="en-CA" sz="1800" b="1" dirty="0">
                <a:effectLst/>
                <a:latin typeface="Aptos" panose="020B0004020202020204" pitchFamily="34" charset="0"/>
                <a:ea typeface="Aptos" panose="020B0004020202020204" pitchFamily="34" charset="0"/>
                <a:cs typeface="Times New Roman" panose="02020603050405020304" pitchFamily="18" charset="0"/>
              </a:rPr>
              <a:t>      </a:t>
            </a:r>
            <a:r>
              <a:rPr lang="en-CA" sz="1800" b="1" dirty="0">
                <a:effectLst/>
                <a:latin typeface="Arial" panose="020B0604020202020204" pitchFamily="34" charset="0"/>
                <a:ea typeface="Aptos" panose="020B0004020202020204" pitchFamily="34" charset="0"/>
                <a:cs typeface="Arial" panose="020B0604020202020204" pitchFamily="34" charset="0"/>
              </a:rPr>
              <a:t>What can be done to stop this?</a:t>
            </a:r>
          </a:p>
          <a:p>
            <a:pPr marL="228600" algn="ctr">
              <a:lnSpc>
                <a:spcPct val="115000"/>
              </a:lnSpc>
              <a:spcAft>
                <a:spcPts val="800"/>
              </a:spcAft>
              <a:buNone/>
            </a:pPr>
            <a:r>
              <a:rPr lang="en-CA" sz="1800" b="1" dirty="0">
                <a:effectLst/>
                <a:latin typeface="Aptos" panose="020B0004020202020204" pitchFamily="34" charset="0"/>
                <a:ea typeface="Aptos" panose="020B0004020202020204" pitchFamily="34" charset="0"/>
                <a:cs typeface="Times New Roman" panose="02020603050405020304" pitchFamily="18" charset="0"/>
              </a:rPr>
              <a:t> </a:t>
            </a: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To help monarch butterflies in Ontario, we need to focus on providing them with essential habitats like milkweed and native wildflowers for nectar.  </a:t>
            </a:r>
          </a:p>
          <a:p>
            <a:pPr marL="228600" algn="ctr">
              <a:lnSpc>
                <a:spcPct val="115000"/>
              </a:lnSpc>
              <a:spcAft>
                <a:spcPts val="800"/>
              </a:spcAft>
            </a:pP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One of the easiest ways you can help save the Monarch </a:t>
            </a:r>
            <a:r>
              <a:rPr lang="en-CA" b="1" kern="100" dirty="0">
                <a:solidFill>
                  <a:srgbClr val="E3CEB2"/>
                </a:solidFill>
                <a:latin typeface="Arial" panose="020B0604020202020204" pitchFamily="34" charset="0"/>
                <a:ea typeface="Aptos" panose="020B0004020202020204" pitchFamily="34" charset="0"/>
                <a:cs typeface="Arial" panose="020B0604020202020204" pitchFamily="34" charset="0"/>
              </a:rPr>
              <a:t>B</a:t>
            </a: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utterfly is to plant Milkweed and native wildflowers in your yard</a:t>
            </a:r>
            <a:r>
              <a:rPr lang="en-CA" b="1" kern="100" dirty="0">
                <a:solidFill>
                  <a:srgbClr val="E3CEB2"/>
                </a:solidFill>
                <a:latin typeface="Arial" panose="020B0604020202020204" pitchFamily="34" charset="0"/>
                <a:ea typeface="Aptos" panose="020B0004020202020204" pitchFamily="34" charset="0"/>
                <a:cs typeface="Arial" panose="020B0604020202020204" pitchFamily="34" charset="0"/>
              </a:rPr>
              <a:t>s</a:t>
            </a: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 and/or garden</a:t>
            </a:r>
            <a:r>
              <a:rPr lang="en-CA" b="1" kern="100" dirty="0">
                <a:solidFill>
                  <a:srgbClr val="E3CEB2"/>
                </a:solidFill>
                <a:latin typeface="Arial" panose="020B0604020202020204" pitchFamily="34" charset="0"/>
                <a:ea typeface="Aptos" panose="020B0004020202020204" pitchFamily="34" charset="0"/>
                <a:cs typeface="Arial" panose="020B0604020202020204" pitchFamily="34" charset="0"/>
              </a:rPr>
              <a:t>s</a:t>
            </a: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 Avoid using pesticides and engage in citizen science projects to monitor monarch populations.</a:t>
            </a:r>
          </a:p>
          <a:p>
            <a:endParaRPr lang="en-CA" dirty="0"/>
          </a:p>
        </p:txBody>
      </p:sp>
      <p:pic>
        <p:nvPicPr>
          <p:cNvPr id="7" name="Content Placeholder 6">
            <a:extLst>
              <a:ext uri="{FF2B5EF4-FFF2-40B4-BE49-F238E27FC236}">
                <a16:creationId xmlns:a16="http://schemas.microsoft.com/office/drawing/2014/main" id="{2C0C87A5-28B2-29D0-5B58-6A3758632B13}"/>
              </a:ext>
            </a:extLst>
          </p:cNvPr>
          <p:cNvPicPr>
            <a:picLocks noGrp="1" noChangeAspect="1"/>
          </p:cNvPicPr>
          <p:nvPr>
            <p:ph sz="quarter" idx="14"/>
          </p:nvPr>
        </p:nvPicPr>
        <p:blipFill>
          <a:blip r:embed="rId2"/>
          <a:srcRect/>
          <a:stretch/>
        </p:blipFill>
        <p:spPr>
          <a:xfrm>
            <a:off x="6400800" y="1344168"/>
            <a:ext cx="4937125" cy="4169664"/>
          </a:xfrm>
        </p:spPr>
      </p:pic>
    </p:spTree>
    <p:extLst>
      <p:ext uri="{BB962C8B-B14F-4D97-AF65-F5344CB8AC3E}">
        <p14:creationId xmlns:p14="http://schemas.microsoft.com/office/powerpoint/2010/main" val="20221212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06E98-B7D0-ABDC-B81B-0B9AB14BC0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CF7B34-C97D-BB84-164D-9741F5BBD9D5}"/>
              </a:ext>
            </a:extLst>
          </p:cNvPr>
          <p:cNvSpPr>
            <a:spLocks noGrp="1"/>
          </p:cNvSpPr>
          <p:nvPr>
            <p:ph type="ctrTitle"/>
          </p:nvPr>
        </p:nvSpPr>
        <p:spPr>
          <a:xfrm>
            <a:off x="0" y="0"/>
            <a:ext cx="8046720" cy="5486400"/>
          </a:xfrm>
        </p:spPr>
        <p:txBody>
          <a:bodyPr/>
          <a:lstStyle/>
          <a:p>
            <a:pPr algn="ctr"/>
            <a:r>
              <a:rPr lang="en-CA" sz="4800" dirty="0"/>
              <a:t>DO YOU HAVE ANY SUGESTIONS ON WHAT THE AGGLFN COMMUNITY CAN DO TO HELP THE MONARCH BUTTERFLY?</a:t>
            </a:r>
          </a:p>
        </p:txBody>
      </p:sp>
      <p:sp>
        <p:nvSpPr>
          <p:cNvPr id="3" name="Subtitle 2">
            <a:extLst>
              <a:ext uri="{FF2B5EF4-FFF2-40B4-BE49-F238E27FC236}">
                <a16:creationId xmlns:a16="http://schemas.microsoft.com/office/drawing/2014/main" id="{87BD2BB7-1925-46F7-853F-F06A274E409C}"/>
              </a:ext>
            </a:extLst>
          </p:cNvPr>
          <p:cNvSpPr>
            <a:spLocks noGrp="1"/>
          </p:cNvSpPr>
          <p:nvPr>
            <p:ph type="subTitle" idx="1"/>
          </p:nvPr>
        </p:nvSpPr>
        <p:spPr>
          <a:xfrm>
            <a:off x="0" y="5559552"/>
            <a:ext cx="7793736" cy="1106424"/>
          </a:xfrm>
        </p:spPr>
        <p:txBody>
          <a:bodyPr/>
          <a:lstStyle/>
          <a:p>
            <a:pPr algn="ctr"/>
            <a:r>
              <a:rPr lang="en-CA" b="1" dirty="0"/>
              <a:t>PAUSE FOR RESPONSES OR COMMENTS FROM THE  COMMUNITY MEMBERS AND RECORD THEM.</a:t>
            </a:r>
          </a:p>
        </p:txBody>
      </p:sp>
      <p:pic>
        <p:nvPicPr>
          <p:cNvPr id="6" name="Picture Placeholder 5">
            <a:extLst>
              <a:ext uri="{FF2B5EF4-FFF2-40B4-BE49-F238E27FC236}">
                <a16:creationId xmlns:a16="http://schemas.microsoft.com/office/drawing/2014/main" id="{F50C40BD-81EF-400C-7189-7420BEE7E8C8}"/>
              </a:ext>
            </a:extLst>
          </p:cNvPr>
          <p:cNvPicPr>
            <a:picLocks noGrp="1" noChangeAspect="1"/>
          </p:cNvPicPr>
          <p:nvPr>
            <p:ph type="pic" sz="quarter" idx="11"/>
          </p:nvPr>
        </p:nvPicPr>
        <p:blipFill>
          <a:blip r:embed="rId2"/>
          <a:srcRect l="8041" r="8041"/>
          <a:stretch/>
        </p:blipFill>
        <p:spPr>
          <a:xfrm>
            <a:off x="8046720" y="521208"/>
            <a:ext cx="3721608" cy="5650991"/>
          </a:xfrm>
        </p:spPr>
      </p:pic>
    </p:spTree>
    <p:extLst>
      <p:ext uri="{BB962C8B-B14F-4D97-AF65-F5344CB8AC3E}">
        <p14:creationId xmlns:p14="http://schemas.microsoft.com/office/powerpoint/2010/main" val="3262859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C4AD93-49F4-3F73-D8BF-3FB8377517B4}"/>
              </a:ext>
            </a:extLst>
          </p:cNvPr>
          <p:cNvSpPr>
            <a:spLocks noGrp="1"/>
          </p:cNvSpPr>
          <p:nvPr>
            <p:ph type="title"/>
          </p:nvPr>
        </p:nvSpPr>
        <p:spPr>
          <a:xfrm>
            <a:off x="822960" y="1097280"/>
            <a:ext cx="10515600" cy="1645920"/>
          </a:xfrm>
        </p:spPr>
        <p:txBody>
          <a:bodyPr>
            <a:noAutofit/>
          </a:bodyPr>
          <a:lstStyle/>
          <a:p>
            <a:pPr algn="ctr"/>
            <a:r>
              <a:rPr lang="en-US" sz="4800" dirty="0"/>
              <a:t>SPECIES AT RISK</a:t>
            </a:r>
            <a:br>
              <a:rPr lang="en-US" dirty="0"/>
            </a:br>
            <a:br>
              <a:rPr lang="en-US" dirty="0"/>
            </a:br>
            <a:r>
              <a:rPr lang="en-US" sz="4800" dirty="0"/>
              <a:t>BLANDING’S TURTLE</a:t>
            </a:r>
          </a:p>
        </p:txBody>
      </p:sp>
      <p:pic>
        <p:nvPicPr>
          <p:cNvPr id="11" name="Picture Placeholder 10" descr="Close up of African bush viper venomous snake">
            <a:extLst>
              <a:ext uri="{FF2B5EF4-FFF2-40B4-BE49-F238E27FC236}">
                <a16:creationId xmlns:a16="http://schemas.microsoft.com/office/drawing/2014/main" id="{91E69EF9-1FD5-1D45-7A3F-824B7F8C32C8}"/>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t="36537" b="36537"/>
          <a:stretch/>
        </p:blipFill>
        <p:spPr>
          <a:xfrm>
            <a:off x="0" y="-23150"/>
            <a:ext cx="12192000" cy="850392"/>
          </a:xfrm>
        </p:spPr>
      </p:pic>
      <p:pic>
        <p:nvPicPr>
          <p:cNvPr id="5" name="Content Placeholder 4" descr="A turtle on a log in water&#10;&#10;AI-generated content may be incorrect.">
            <a:extLst>
              <a:ext uri="{FF2B5EF4-FFF2-40B4-BE49-F238E27FC236}">
                <a16:creationId xmlns:a16="http://schemas.microsoft.com/office/drawing/2014/main" id="{AFEA8F1F-A6B4-2E9E-6782-04ECEB693D69}"/>
              </a:ext>
            </a:extLst>
          </p:cNvPr>
          <p:cNvPicPr>
            <a:picLocks noGrp="1" noChangeAspect="1"/>
          </p:cNvPicPr>
          <p:nvPr>
            <p:ph idx="1"/>
          </p:nvPr>
        </p:nvPicPr>
        <p:blipFill>
          <a:blip r:embed="rId3"/>
          <a:stretch>
            <a:fillRect/>
          </a:stretch>
        </p:blipFill>
        <p:spPr>
          <a:xfrm>
            <a:off x="1042416" y="3013239"/>
            <a:ext cx="4097101" cy="2619212"/>
          </a:xfrm>
        </p:spPr>
      </p:pic>
      <p:pic>
        <p:nvPicPr>
          <p:cNvPr id="7" name="Content Placeholder 6" descr="A turtle on a log in water&#10;&#10;AI-generated content may be incorrect.">
            <a:extLst>
              <a:ext uri="{FF2B5EF4-FFF2-40B4-BE49-F238E27FC236}">
                <a16:creationId xmlns:a16="http://schemas.microsoft.com/office/drawing/2014/main" id="{B0D48971-A15D-C03A-F7C8-B8DD94CFEF13}"/>
              </a:ext>
            </a:extLst>
          </p:cNvPr>
          <p:cNvPicPr>
            <a:picLocks noGrp="1" noChangeAspect="1"/>
          </p:cNvPicPr>
          <p:nvPr>
            <p:ph sz="quarter" idx="14"/>
          </p:nvPr>
        </p:nvPicPr>
        <p:blipFill>
          <a:blip r:embed="rId4"/>
          <a:stretch>
            <a:fillRect/>
          </a:stretch>
        </p:blipFill>
        <p:spPr>
          <a:xfrm>
            <a:off x="7052484" y="3013238"/>
            <a:ext cx="4097099" cy="2619213"/>
          </a:xfrm>
        </p:spPr>
      </p:pic>
    </p:spTree>
    <p:extLst>
      <p:ext uri="{BB962C8B-B14F-4D97-AF65-F5344CB8AC3E}">
        <p14:creationId xmlns:p14="http://schemas.microsoft.com/office/powerpoint/2010/main" val="2800796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234BFB-7D61-E860-670D-35784D0A8C0C}"/>
              </a:ext>
            </a:extLst>
          </p:cNvPr>
          <p:cNvSpPr>
            <a:spLocks noGrp="1"/>
          </p:cNvSpPr>
          <p:nvPr>
            <p:ph type="title"/>
          </p:nvPr>
        </p:nvSpPr>
        <p:spPr>
          <a:xfrm>
            <a:off x="6108192" y="0"/>
            <a:ext cx="6083808" cy="3877056"/>
          </a:xfrm>
        </p:spPr>
        <p:txBody>
          <a:bodyPr>
            <a:normAutofit fontScale="90000"/>
          </a:bodyPr>
          <a:lstStyle/>
          <a:p>
            <a:pPr marL="914400" algn="ctr">
              <a:lnSpc>
                <a:spcPct val="115000"/>
              </a:lnSpc>
              <a:buNone/>
            </a:pPr>
            <a:r>
              <a:rPr lang="en-CA" sz="1800" b="1" kern="100" dirty="0">
                <a:effectLst/>
                <a:latin typeface="Arial" panose="020B0604020202020204" pitchFamily="34" charset="0"/>
                <a:ea typeface="Aptos" panose="020B0004020202020204" pitchFamily="34" charset="0"/>
                <a:cs typeface="Arial" panose="020B0604020202020204" pitchFamily="34" charset="0"/>
              </a:rPr>
              <a:t>How can you determine this is a Blanding’s Turtle?</a:t>
            </a:r>
            <a:br>
              <a:rPr lang="en-CA" sz="1800" b="1" kern="100" dirty="0">
                <a:effectLst/>
                <a:latin typeface="Arial" panose="020B0604020202020204" pitchFamily="34" charset="0"/>
                <a:ea typeface="Aptos" panose="020B0004020202020204" pitchFamily="34" charset="0"/>
                <a:cs typeface="Arial" panose="020B0604020202020204" pitchFamily="34" charset="0"/>
              </a:rPr>
            </a:br>
            <a:br>
              <a:rPr lang="en-CA" sz="1800" b="1" kern="100" dirty="0">
                <a:effectLst/>
                <a:latin typeface="Arial" panose="020B0604020202020204" pitchFamily="34" charset="0"/>
                <a:ea typeface="Aptos" panose="020B0004020202020204" pitchFamily="34" charset="0"/>
                <a:cs typeface="Arial" panose="020B0604020202020204" pitchFamily="34"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Blanding's turtles in Ontario are easily identified by their bright yellow chin and throat, and their domed, smooth upper shell that resembles an army helmet. </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 </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The shell is typically black to brown with yellow flecks and streaks.</a:t>
            </a:r>
            <a:r>
              <a:rPr lang="en-CA" sz="1800" kern="100" dirty="0">
                <a:solidFill>
                  <a:srgbClr val="E3CEB2"/>
                </a:solidFill>
                <a:effectLst/>
                <a:latin typeface="Open Sans" panose="020B0606030504020204" pitchFamily="34" charset="0"/>
                <a:ea typeface="Aptos" panose="020B0004020202020204" pitchFamily="34" charset="0"/>
                <a:cs typeface="Times New Roman" panose="02020603050405020304" pitchFamily="18" charset="0"/>
              </a:rPr>
              <a:t> </a:t>
            </a:r>
            <a:r>
              <a:rPr lang="en-CA" sz="1800" kern="100" dirty="0">
                <a:solidFill>
                  <a:srgbClr val="E3CEB2"/>
                </a:solidFill>
                <a:latin typeface="Open Sans" panose="020B0606030504020204" pitchFamily="34" charset="0"/>
                <a:ea typeface="Aptos" panose="020B0004020202020204" pitchFamily="34" charset="0"/>
                <a:cs typeface="Times New Roman" panose="02020603050405020304" pitchFamily="18" charset="0"/>
              </a:rPr>
              <a:t>It </a:t>
            </a:r>
            <a:r>
              <a:rPr lang="en-CA" sz="1800" kern="100" dirty="0">
                <a:solidFill>
                  <a:srgbClr val="E3CEB2"/>
                </a:solidFill>
                <a:effectLst/>
                <a:latin typeface="Open Sans" panose="020B0606030504020204" pitchFamily="34" charset="0"/>
                <a:ea typeface="Aptos" panose="020B0004020202020204" pitchFamily="34" charset="0"/>
                <a:cs typeface="Times New Roman" panose="02020603050405020304" pitchFamily="18" charset="0"/>
              </a:rPr>
              <a:t>can range up to 27 centimetres long</a:t>
            </a: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 Their head and limbs are black-grey, and their lower shell (plastron) is rich yellow. </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pic>
        <p:nvPicPr>
          <p:cNvPr id="8" name="Picture Placeholder 7">
            <a:extLst>
              <a:ext uri="{FF2B5EF4-FFF2-40B4-BE49-F238E27FC236}">
                <a16:creationId xmlns:a16="http://schemas.microsoft.com/office/drawing/2014/main" id="{568165E1-339D-11F5-3CA4-F29470C8059C}"/>
              </a:ext>
            </a:extLst>
          </p:cNvPr>
          <p:cNvPicPr>
            <a:picLocks noGrp="1" noChangeAspect="1"/>
          </p:cNvPicPr>
          <p:nvPr>
            <p:ph type="pic" sz="quarter" idx="10"/>
          </p:nvPr>
        </p:nvPicPr>
        <p:blipFill>
          <a:blip r:embed="rId2"/>
          <a:srcRect l="16600" r="16600"/>
          <a:stretch/>
        </p:blipFill>
        <p:spPr>
          <a:xfrm>
            <a:off x="0" y="0"/>
            <a:ext cx="6108192" cy="6858000"/>
          </a:xfrm>
        </p:spPr>
      </p:pic>
      <p:sp>
        <p:nvSpPr>
          <p:cNvPr id="3" name="Text Placeholder 2">
            <a:extLst>
              <a:ext uri="{FF2B5EF4-FFF2-40B4-BE49-F238E27FC236}">
                <a16:creationId xmlns:a16="http://schemas.microsoft.com/office/drawing/2014/main" id="{80752F22-74B6-562C-F8BC-4ECCC8B6C6EF}"/>
              </a:ext>
            </a:extLst>
          </p:cNvPr>
          <p:cNvSpPr>
            <a:spLocks noGrp="1"/>
          </p:cNvSpPr>
          <p:nvPr>
            <p:ph sz="quarter" idx="14"/>
          </p:nvPr>
        </p:nvSpPr>
        <p:spPr>
          <a:xfrm>
            <a:off x="6108192" y="3877056"/>
            <a:ext cx="6083808" cy="2980943"/>
          </a:xfrm>
        </p:spPr>
        <p:txBody>
          <a:bodyPr/>
          <a:lstStyle/>
          <a:p>
            <a:pPr marL="914400">
              <a:lnSpc>
                <a:spcPct val="115000"/>
              </a:lnSpc>
              <a:spcAft>
                <a:spcPts val="800"/>
              </a:spcAft>
              <a:buNone/>
            </a:pPr>
            <a:r>
              <a:rPr lang="en-CA" sz="1800" b="1" kern="100" dirty="0">
                <a:effectLst/>
                <a:latin typeface="Arial" panose="020B0604020202020204" pitchFamily="34" charset="0"/>
                <a:ea typeface="Aptos" panose="020B0004020202020204" pitchFamily="34" charset="0"/>
                <a:cs typeface="Arial" panose="020B0604020202020204" pitchFamily="34" charset="0"/>
              </a:rPr>
              <a:t>Quick Facts:</a:t>
            </a:r>
            <a:endParaRPr lang="en-CA" sz="18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CA" sz="170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It can take a female Blanding’s Turtle up to 25 years to mature. This long-lived species can survive in the wild for more than 75 years.</a:t>
            </a:r>
            <a:endParaRPr lang="en-CA" sz="17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CA" sz="1700" b="1" kern="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Unlike other Ontario turtles, the bottom shell is hinged so that some Blanding’s Turtles can completely close their shell after pulling in their head and feet.</a:t>
            </a:r>
            <a:endParaRPr lang="en-CA" sz="17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5746004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10D47-EA17-AA09-BAD7-4AA679479AC5}"/>
              </a:ext>
            </a:extLst>
          </p:cNvPr>
          <p:cNvSpPr>
            <a:spLocks noGrp="1"/>
          </p:cNvSpPr>
          <p:nvPr>
            <p:ph type="title"/>
          </p:nvPr>
        </p:nvSpPr>
        <p:spPr>
          <a:xfrm>
            <a:off x="0" y="822960"/>
            <a:ext cx="6096000" cy="4114800"/>
          </a:xfrm>
        </p:spPr>
        <p:txBody>
          <a:bodyPr/>
          <a:lstStyle/>
          <a:p>
            <a:pPr marL="914400" algn="ctr">
              <a:lnSpc>
                <a:spcPct val="115000"/>
              </a:lnSpc>
              <a:buNone/>
            </a:pPr>
            <a:r>
              <a:rPr lang="en-CA" sz="1800" b="1" dirty="0">
                <a:effectLst/>
                <a:latin typeface="Arial" panose="020B0604020202020204" pitchFamily="34" charset="0"/>
                <a:ea typeface="Aptos" panose="020B0004020202020204" pitchFamily="34" charset="0"/>
                <a:cs typeface="Arial" panose="020B0604020202020204" pitchFamily="34" charset="0"/>
              </a:rPr>
              <a:t>What do the Blanding’s Turtle consume? </a:t>
            </a:r>
            <a:br>
              <a:rPr lang="en-CA" sz="1800" b="1" dirty="0">
                <a:effectLst/>
                <a:latin typeface="Aptos" panose="020B0004020202020204" pitchFamily="34" charset="0"/>
                <a:ea typeface="Aptos" panose="020B0004020202020204" pitchFamily="34" charset="0"/>
                <a:cs typeface="Times New Roman" panose="02020603050405020304" pitchFamily="18"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Blanding's turtles in Ontario are omnivores, meaning they eat both plants and animals. </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 </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Their diet includes a wide variety of items like crayfish, fish, frogs, insects, worms, leeches, snails, and slugs. They also consume aquatic vegetation and some terrestrial plants. </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endParaRPr lang="en-CA" sz="1800" dirty="0">
              <a:solidFill>
                <a:srgbClr val="E3CEB2"/>
              </a:solidFill>
              <a:latin typeface="Aptos Black" panose="020B0004020202020204" pitchFamily="34" charset="0"/>
            </a:endParaRPr>
          </a:p>
        </p:txBody>
      </p:sp>
      <p:pic>
        <p:nvPicPr>
          <p:cNvPr id="6" name="Picture Placeholder 5">
            <a:extLst>
              <a:ext uri="{FF2B5EF4-FFF2-40B4-BE49-F238E27FC236}">
                <a16:creationId xmlns:a16="http://schemas.microsoft.com/office/drawing/2014/main" id="{6F4848A3-6D77-4ABC-D753-E65C60B69BF4}"/>
              </a:ext>
            </a:extLst>
          </p:cNvPr>
          <p:cNvPicPr>
            <a:picLocks noGrp="1" noChangeAspect="1"/>
          </p:cNvPicPr>
          <p:nvPr>
            <p:ph type="pic" sz="quarter" idx="10"/>
          </p:nvPr>
        </p:nvPicPr>
        <p:blipFill>
          <a:blip r:embed="rId2"/>
          <a:srcRect l="20370" r="20370"/>
          <a:stretch/>
        </p:blipFill>
        <p:spPr/>
      </p:pic>
    </p:spTree>
    <p:extLst>
      <p:ext uri="{BB962C8B-B14F-4D97-AF65-F5344CB8AC3E}">
        <p14:creationId xmlns:p14="http://schemas.microsoft.com/office/powerpoint/2010/main" val="3898125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74AA-C136-EB72-9C95-2C3B1091906F}"/>
              </a:ext>
            </a:extLst>
          </p:cNvPr>
          <p:cNvSpPr>
            <a:spLocks noGrp="1"/>
          </p:cNvSpPr>
          <p:nvPr>
            <p:ph type="title"/>
          </p:nvPr>
        </p:nvSpPr>
        <p:spPr>
          <a:xfrm>
            <a:off x="6647688" y="0"/>
            <a:ext cx="5544312" cy="6858000"/>
          </a:xfrm>
        </p:spPr>
        <p:txBody>
          <a:bodyPr>
            <a:normAutofit fontScale="90000"/>
          </a:bodyPr>
          <a:lstStyle/>
          <a:p>
            <a:pPr marL="914400">
              <a:lnSpc>
                <a:spcPct val="115000"/>
              </a:lnSpc>
              <a:buNone/>
            </a:pPr>
            <a:r>
              <a:rPr lang="en-CA" sz="1800" b="1" dirty="0">
                <a:effectLst/>
                <a:latin typeface="Arial" panose="020B0604020202020204" pitchFamily="34" charset="0"/>
                <a:ea typeface="Aptos" panose="020B0004020202020204" pitchFamily="34" charset="0"/>
                <a:cs typeface="Arial" panose="020B0604020202020204" pitchFamily="34" charset="0"/>
              </a:rPr>
              <a:t>What </a:t>
            </a:r>
            <a:r>
              <a:rPr lang="en-CA" sz="1800" dirty="0">
                <a:latin typeface="Arial" panose="020B0604020202020204" pitchFamily="34" charset="0"/>
                <a:ea typeface="Aptos" panose="020B0004020202020204" pitchFamily="34" charset="0"/>
                <a:cs typeface="Arial" panose="020B0604020202020204" pitchFamily="34" charset="0"/>
              </a:rPr>
              <a:t>is </a:t>
            </a:r>
            <a:r>
              <a:rPr lang="en-CA" sz="1800" b="1" dirty="0">
                <a:effectLst/>
                <a:latin typeface="Arial" panose="020B0604020202020204" pitchFamily="34" charset="0"/>
                <a:ea typeface="Aptos" panose="020B0004020202020204" pitchFamily="34" charset="0"/>
                <a:cs typeface="Arial" panose="020B0604020202020204" pitchFamily="34" charset="0"/>
              </a:rPr>
              <a:t>the Blanding’s Turtles preferred habitat? </a:t>
            </a:r>
            <a:br>
              <a:rPr lang="en-CA" sz="1800" b="1" dirty="0">
                <a:effectLst/>
                <a:latin typeface="Aptos" panose="020B0004020202020204" pitchFamily="34" charset="0"/>
                <a:ea typeface="Aptos" panose="020B0004020202020204" pitchFamily="34" charset="0"/>
                <a:cs typeface="Times New Roman" panose="02020603050405020304" pitchFamily="18"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Blanding's turtles inhabit shallow lakes, ponds and wetlands with clean water and mucky bottoms. </a:t>
            </a:r>
            <a:r>
              <a:rPr lang="en-CA" sz="1800" kern="100" dirty="0">
                <a:solidFill>
                  <a:srgbClr val="E3CEB2"/>
                </a:solidFill>
                <a:latin typeface="Arial" panose="020B0604020202020204" pitchFamily="34" charset="0"/>
                <a:ea typeface="Aptos" panose="020B0004020202020204" pitchFamily="34" charset="0"/>
                <a:cs typeface="Times New Roman" panose="02020603050405020304" pitchFamily="18" charset="0"/>
              </a:rPr>
              <a:t>They have </a:t>
            </a: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the largest overland movement of any Ontario turtles, travelling up to several kilometres between summer habitat and nesting sites or overwintering habitat.</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 </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While they prefer wetland areas like marshes and swamps, they may also be seen in terrestrial habitats while moving between different habitats, according to The Canadian Encyclopedia. </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 </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It is not unusual, though, to find them hundreds of metres from the nearest body of water, especially while they are searching for a mate or traveling to a nesting site.</a:t>
            </a: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br>
              <a:rPr lang="en-CA" sz="1800" kern="100" dirty="0">
                <a:effectLst/>
                <a:latin typeface="Aptos" panose="020B0004020202020204" pitchFamily="34" charset="0"/>
                <a:ea typeface="Aptos" panose="020B0004020202020204" pitchFamily="34" charset="0"/>
                <a:cs typeface="Times New Roman" panose="02020603050405020304" pitchFamily="18" charset="0"/>
              </a:rPr>
            </a:br>
            <a:endParaRPr lang="en-CA" sz="1800" dirty="0">
              <a:latin typeface="Aptos Black" panose="020B0004020202020204" pitchFamily="34" charset="0"/>
            </a:endParaRPr>
          </a:p>
        </p:txBody>
      </p:sp>
      <p:pic>
        <p:nvPicPr>
          <p:cNvPr id="6" name="Picture Placeholder 5" descr="A turtle walking on the ground&#10;&#10;AI-generated content may be incorrect.">
            <a:extLst>
              <a:ext uri="{FF2B5EF4-FFF2-40B4-BE49-F238E27FC236}">
                <a16:creationId xmlns:a16="http://schemas.microsoft.com/office/drawing/2014/main" id="{45A4C000-3689-6163-7872-1B25B94971B1}"/>
              </a:ext>
            </a:extLst>
          </p:cNvPr>
          <p:cNvPicPr>
            <a:picLocks noGrp="1" noChangeAspect="1"/>
          </p:cNvPicPr>
          <p:nvPr>
            <p:ph type="pic" sz="quarter" idx="10"/>
          </p:nvPr>
        </p:nvPicPr>
        <p:blipFill>
          <a:blip r:embed="rId2"/>
          <a:srcRect l="21133" r="21133"/>
          <a:stretch>
            <a:fillRect/>
          </a:stretch>
        </p:blipFill>
        <p:spPr/>
      </p:pic>
    </p:spTree>
    <p:extLst>
      <p:ext uri="{BB962C8B-B14F-4D97-AF65-F5344CB8AC3E}">
        <p14:creationId xmlns:p14="http://schemas.microsoft.com/office/powerpoint/2010/main" val="1985628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C9FEB-1DB1-0E2B-5A60-C3B736D97337}"/>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B68F575-8D06-07E8-A3EB-D9CBA6648383}"/>
              </a:ext>
            </a:extLst>
          </p:cNvPr>
          <p:cNvSpPr>
            <a:spLocks noGrp="1"/>
          </p:cNvSpPr>
          <p:nvPr>
            <p:ph idx="1"/>
          </p:nvPr>
        </p:nvSpPr>
        <p:spPr>
          <a:xfrm>
            <a:off x="0" y="0"/>
            <a:ext cx="5361432" cy="6858000"/>
          </a:xfrm>
        </p:spPr>
        <p:txBody>
          <a:bodyPr/>
          <a:lstStyle/>
          <a:p>
            <a:endParaRPr lang="en-CA" sz="1800" b="1" dirty="0">
              <a:effectLst/>
              <a:latin typeface="Aptos" panose="020B0004020202020204" pitchFamily="34" charset="0"/>
              <a:ea typeface="Aptos" panose="020B0004020202020204" pitchFamily="34" charset="0"/>
              <a:cs typeface="Times New Roman" panose="02020603050405020304" pitchFamily="18" charset="0"/>
            </a:endParaRPr>
          </a:p>
          <a:p>
            <a:r>
              <a:rPr lang="en-CA" sz="1800" b="1" dirty="0">
                <a:effectLst/>
                <a:latin typeface="Arial" panose="020B0604020202020204" pitchFamily="34" charset="0"/>
                <a:ea typeface="Aptos" panose="020B0004020202020204" pitchFamily="34" charset="0"/>
                <a:cs typeface="Arial" panose="020B0604020202020204" pitchFamily="34" charset="0"/>
              </a:rPr>
              <a:t>When is their mating season? </a:t>
            </a:r>
          </a:p>
          <a:p>
            <a:r>
              <a:rPr lang="en-CA" sz="1750" b="1" dirty="0">
                <a:solidFill>
                  <a:srgbClr val="E3CEB2"/>
                </a:solidFill>
                <a:effectLst/>
                <a:latin typeface="Arial" panose="020B0604020202020204" pitchFamily="34" charset="0"/>
                <a:ea typeface="Aptos" panose="020B0004020202020204" pitchFamily="34" charset="0"/>
              </a:rPr>
              <a:t>Blanding's Turtle mating season in Ontario typically occurs during their active season, which extends from ice-off in the spring (usually April) to late October. While mating can occur anytime during this period, including during hibernation, the most common times for mating are in April, September, and October. Females store sperm and can use it later, allowing for mating even before or after the main nesting period.</a:t>
            </a:r>
          </a:p>
          <a:p>
            <a:endParaRPr lang="en-CA" b="1" dirty="0">
              <a:solidFill>
                <a:srgbClr val="E3CEB2"/>
              </a:solidFill>
            </a:endParaRPr>
          </a:p>
        </p:txBody>
      </p:sp>
      <p:pic>
        <p:nvPicPr>
          <p:cNvPr id="7" name="Content Placeholder 6">
            <a:extLst>
              <a:ext uri="{FF2B5EF4-FFF2-40B4-BE49-F238E27FC236}">
                <a16:creationId xmlns:a16="http://schemas.microsoft.com/office/drawing/2014/main" id="{2A1D7A06-E06D-2B07-838B-AF6237240A40}"/>
              </a:ext>
            </a:extLst>
          </p:cNvPr>
          <p:cNvPicPr>
            <a:picLocks noGrp="1" noChangeAspect="1"/>
          </p:cNvPicPr>
          <p:nvPr>
            <p:ph sz="quarter" idx="14"/>
          </p:nvPr>
        </p:nvPicPr>
        <p:blipFill>
          <a:blip r:embed="rId2"/>
          <a:srcRect/>
          <a:stretch/>
        </p:blipFill>
        <p:spPr>
          <a:xfrm>
            <a:off x="513588" y="3429000"/>
            <a:ext cx="4334256" cy="3163824"/>
          </a:xfrm>
        </p:spPr>
      </p:pic>
      <p:sp>
        <p:nvSpPr>
          <p:cNvPr id="2" name="TextBox 1">
            <a:extLst>
              <a:ext uri="{FF2B5EF4-FFF2-40B4-BE49-F238E27FC236}">
                <a16:creationId xmlns:a16="http://schemas.microsoft.com/office/drawing/2014/main" id="{A8AE27A9-F8C8-04AF-80C1-CC6ED71F34CD}"/>
              </a:ext>
            </a:extLst>
          </p:cNvPr>
          <p:cNvSpPr txBox="1"/>
          <p:nvPr/>
        </p:nvSpPr>
        <p:spPr>
          <a:xfrm>
            <a:off x="5532120" y="804672"/>
            <a:ext cx="6659880" cy="6935232"/>
          </a:xfrm>
          <a:prstGeom prst="rect">
            <a:avLst/>
          </a:prstGeom>
          <a:noFill/>
        </p:spPr>
        <p:txBody>
          <a:bodyPr wrap="square" rtlCol="0">
            <a:spAutoFit/>
          </a:bodyPr>
          <a:lstStyle/>
          <a:p>
            <a:r>
              <a:rPr lang="en-CA" sz="1800" b="1" dirty="0">
                <a:solidFill>
                  <a:schemeClr val="bg1"/>
                </a:solidFill>
                <a:effectLst/>
                <a:latin typeface="Arial" panose="020B0604020202020204" pitchFamily="34" charset="0"/>
                <a:ea typeface="Aptos" panose="020B0004020202020204" pitchFamily="34" charset="0"/>
                <a:cs typeface="Arial" panose="020B0604020202020204" pitchFamily="34" charset="0"/>
              </a:rPr>
              <a:t>Do they have only one life-long partner? </a:t>
            </a:r>
          </a:p>
          <a:p>
            <a:endParaRPr lang="en-CA" sz="1800" b="1" dirty="0">
              <a:solidFill>
                <a:schemeClr val="bg1"/>
              </a:solidFill>
              <a:effectLst/>
              <a:latin typeface="Aptos Black" panose="020B0004020202020204" pitchFamily="34" charset="0"/>
              <a:ea typeface="Aptos" panose="020B0004020202020204" pitchFamily="34" charset="0"/>
              <a:cs typeface="Times New Roman" panose="02020603050405020304" pitchFamily="18" charset="0"/>
            </a:endParaRPr>
          </a:p>
          <a:p>
            <a:r>
              <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No, Blanding's turtles in Ontario do not typically have life-long mates. While they are known for their courtship rituals, which can be quite elaborate, Blanding's turtles are generally considered promiscuous, with multiple males often fertilizing the eggs of a single female.</a:t>
            </a:r>
          </a:p>
          <a:p>
            <a:endParaRPr lang="en-CA" sz="1800" b="1"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endParaRPr>
          </a:p>
          <a:p>
            <a:pPr marL="342900" lvl="0" indent="-342900">
              <a:lnSpc>
                <a:spcPts val="1650"/>
              </a:lnSpc>
              <a:spcAft>
                <a:spcPts val="600"/>
              </a:spcAft>
              <a:buSzPts val="1000"/>
              <a:buFont typeface="Symbol" panose="05050102010706020507" pitchFamily="18" charset="2"/>
              <a:buChar char=""/>
              <a:tabLst>
                <a:tab pos="457200" algn="l"/>
              </a:tabLst>
            </a:pP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 </a:t>
            </a:r>
            <a:r>
              <a:rPr lang="en-CA"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Courtship:</a:t>
            </a:r>
          </a:p>
          <a:p>
            <a:pPr marL="457200">
              <a:lnSpc>
                <a:spcPts val="1650"/>
              </a:lnSpc>
              <a:spcAft>
                <a:spcPts val="600"/>
              </a:spcAft>
              <a:buNone/>
            </a:pPr>
            <a:r>
              <a:rPr lang="en-CA" sz="1700" b="1" spc="1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Male Blanding's turtles do engage in courtship behaviors, including caressing a female's head and nibbling her neck, which can last for over an hour. </a:t>
            </a:r>
            <a:endParaRPr lang="en-CA" sz="1700" b="1" dirty="0">
              <a:solidFill>
                <a:srgbClr val="E3CEB2"/>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ts val="1650"/>
              </a:lnSpc>
              <a:spcAft>
                <a:spcPts val="600"/>
              </a:spcAft>
              <a:buSzPts val="1000"/>
              <a:buFont typeface="Symbol" panose="05050102010706020507" pitchFamily="18" charset="2"/>
              <a:buChar char=""/>
              <a:tabLst>
                <a:tab pos="457200" algn="l"/>
              </a:tabLst>
            </a:pPr>
            <a:r>
              <a:rPr lang="en-CA"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Promiscuity:</a:t>
            </a:r>
          </a:p>
          <a:p>
            <a:pPr marL="457200">
              <a:lnSpc>
                <a:spcPts val="1650"/>
              </a:lnSpc>
              <a:spcAft>
                <a:spcPts val="600"/>
              </a:spcAft>
              <a:buNone/>
            </a:pPr>
            <a:r>
              <a:rPr lang="en-CA" sz="1700" b="1" spc="1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Despite these courtship displays, Blanding's turtles are not known for forming lasting pair bonds. Multiple males can and often do mate with the same female, resulting in eggs fertilized by different fathers. </a:t>
            </a:r>
            <a:endParaRPr lang="en-CA" sz="1700" b="1" dirty="0">
              <a:solidFill>
                <a:srgbClr val="E3CEB2"/>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ts val="1650"/>
              </a:lnSpc>
              <a:buSzPts val="1000"/>
              <a:buFont typeface="Symbol" panose="05050102010706020507" pitchFamily="18" charset="2"/>
              <a:buChar char=""/>
              <a:tabLst>
                <a:tab pos="457200" algn="l"/>
              </a:tabLst>
            </a:pPr>
            <a:r>
              <a:rPr lang="en-CA"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Long Lifespan:</a:t>
            </a:r>
          </a:p>
          <a:p>
            <a:pPr marL="457200">
              <a:lnSpc>
                <a:spcPts val="1650"/>
              </a:lnSpc>
            </a:pPr>
            <a:r>
              <a:rPr lang="en-CA" sz="1700" b="1" spc="1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Blanding's turtles can live for a very long time, up to 75 years or even longer in the wild, according to the Ontario government website. While they may have multiple breeding partners throughout their lives, they do not typically form long-term, exclusive relationships. </a:t>
            </a:r>
            <a:endParaRPr lang="en-CA" sz="1700" b="1" dirty="0">
              <a:solidFill>
                <a:srgbClr val="E3CEB2"/>
              </a:solidFill>
              <a:effectLst/>
              <a:latin typeface="Arial" panose="020B0604020202020204" pitchFamily="34" charset="0"/>
              <a:ea typeface="Times New Roman" panose="02020603050405020304" pitchFamily="18" charset="0"/>
              <a:cs typeface="Arial" panose="020B0604020202020204" pitchFamily="34" charset="0"/>
            </a:endParaRPr>
          </a:p>
          <a:p>
            <a:endParaRPr lang="en-CA" sz="1800" kern="100" dirty="0">
              <a:solidFill>
                <a:srgbClr val="001D35"/>
              </a:solidFill>
              <a:effectLst/>
              <a:latin typeface="Arial" panose="020B0604020202020204" pitchFamily="34" charset="0"/>
              <a:ea typeface="Aptos" panose="020B0004020202020204" pitchFamily="34" charset="0"/>
              <a:cs typeface="Times New Roman" panose="02020603050405020304" pitchFamily="18" charset="0"/>
            </a:endParaRPr>
          </a:p>
          <a:p>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CA" dirty="0">
              <a:solidFill>
                <a:schemeClr val="bg1"/>
              </a:solidFill>
              <a:latin typeface="Aptos Black" panose="020B0004020202020204" pitchFamily="34" charset="0"/>
            </a:endParaRPr>
          </a:p>
        </p:txBody>
      </p:sp>
    </p:spTree>
    <p:extLst>
      <p:ext uri="{BB962C8B-B14F-4D97-AF65-F5344CB8AC3E}">
        <p14:creationId xmlns:p14="http://schemas.microsoft.com/office/powerpoint/2010/main" val="34439019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843E3-4B1C-D905-8237-A1F8734E6400}"/>
              </a:ext>
            </a:extLst>
          </p:cNvPr>
          <p:cNvSpPr>
            <a:spLocks noGrp="1"/>
          </p:cNvSpPr>
          <p:nvPr>
            <p:ph type="title"/>
          </p:nvPr>
        </p:nvSpPr>
        <p:spPr>
          <a:xfrm>
            <a:off x="649224" y="0"/>
            <a:ext cx="4197096" cy="1280160"/>
          </a:xfrm>
        </p:spPr>
        <p:txBody>
          <a:bodyPr>
            <a:normAutofit fontScale="90000"/>
          </a:bodyPr>
          <a:lstStyle/>
          <a:p>
            <a:br>
              <a:rPr lang="en-CA" sz="2000" b="1" dirty="0">
                <a:effectLst/>
                <a:latin typeface="Arial" panose="020B0604020202020204" pitchFamily="34" charset="0"/>
                <a:ea typeface="Aptos" panose="020B0004020202020204" pitchFamily="34" charset="0"/>
                <a:cs typeface="Arial" panose="020B0604020202020204" pitchFamily="34" charset="0"/>
              </a:rPr>
            </a:br>
            <a:br>
              <a:rPr lang="en-CA" sz="2000" b="1" dirty="0">
                <a:effectLst/>
                <a:latin typeface="Arial" panose="020B0604020202020204" pitchFamily="34" charset="0"/>
                <a:ea typeface="Aptos" panose="020B0004020202020204" pitchFamily="34" charset="0"/>
                <a:cs typeface="Arial" panose="020B0604020202020204" pitchFamily="34" charset="0"/>
              </a:rPr>
            </a:br>
            <a:br>
              <a:rPr lang="en-CA" sz="2000" b="1" dirty="0">
                <a:effectLst/>
                <a:latin typeface="Arial" panose="020B0604020202020204" pitchFamily="34" charset="0"/>
                <a:ea typeface="Aptos" panose="020B0004020202020204" pitchFamily="34" charset="0"/>
                <a:cs typeface="Arial" panose="020B0604020202020204" pitchFamily="34" charset="0"/>
              </a:rPr>
            </a:br>
            <a:br>
              <a:rPr lang="en-CA" sz="2000" b="1" dirty="0">
                <a:effectLst/>
                <a:latin typeface="Arial" panose="020B0604020202020204" pitchFamily="34" charset="0"/>
                <a:ea typeface="Aptos" panose="020B0004020202020204" pitchFamily="34" charset="0"/>
                <a:cs typeface="Arial" panose="020B0604020202020204" pitchFamily="34" charset="0"/>
              </a:rPr>
            </a:br>
            <a:br>
              <a:rPr lang="en-CA" sz="2000" b="1" dirty="0">
                <a:effectLst/>
                <a:latin typeface="Arial" panose="020B0604020202020204" pitchFamily="34" charset="0"/>
                <a:ea typeface="Aptos" panose="020B0004020202020204" pitchFamily="34" charset="0"/>
                <a:cs typeface="Arial" panose="020B0604020202020204" pitchFamily="34" charset="0"/>
              </a:rPr>
            </a:br>
            <a:br>
              <a:rPr lang="en-CA" sz="2000" b="1" dirty="0">
                <a:effectLst/>
                <a:latin typeface="Arial" panose="020B0604020202020204" pitchFamily="34" charset="0"/>
                <a:ea typeface="Aptos" panose="020B0004020202020204" pitchFamily="34" charset="0"/>
                <a:cs typeface="Arial" panose="020B0604020202020204" pitchFamily="34" charset="0"/>
              </a:rPr>
            </a:br>
            <a:br>
              <a:rPr lang="en-CA" sz="2000" b="1" dirty="0">
                <a:effectLst/>
                <a:latin typeface="Arial" panose="020B0604020202020204" pitchFamily="34" charset="0"/>
                <a:ea typeface="Aptos" panose="020B0004020202020204" pitchFamily="34" charset="0"/>
                <a:cs typeface="Arial" panose="020B0604020202020204" pitchFamily="34" charset="0"/>
              </a:rPr>
            </a:br>
            <a:br>
              <a:rPr lang="en-CA" sz="2000" b="1" dirty="0">
                <a:effectLst/>
                <a:latin typeface="Arial" panose="020B0604020202020204" pitchFamily="34" charset="0"/>
                <a:ea typeface="Aptos" panose="020B0004020202020204" pitchFamily="34" charset="0"/>
                <a:cs typeface="Arial" panose="020B0604020202020204" pitchFamily="34" charset="0"/>
              </a:rPr>
            </a:br>
            <a:r>
              <a:rPr lang="en-CA" sz="2000" b="1" dirty="0">
                <a:effectLst/>
                <a:latin typeface="Arial" panose="020B0604020202020204" pitchFamily="34" charset="0"/>
                <a:ea typeface="Aptos" panose="020B0004020202020204" pitchFamily="34" charset="0"/>
                <a:cs typeface="Arial" panose="020B0604020202020204" pitchFamily="34" charset="0"/>
              </a:rPr>
              <a:t>Where do they lay their eggs? </a:t>
            </a:r>
            <a:br>
              <a:rPr lang="en-CA" sz="2000" b="1" dirty="0">
                <a:effectLst/>
                <a:latin typeface="Arial" panose="020B0604020202020204" pitchFamily="34" charset="0"/>
                <a:ea typeface="Aptos" panose="020B0004020202020204" pitchFamily="34" charset="0"/>
                <a:cs typeface="Arial" panose="020B0604020202020204" pitchFamily="34" charset="0"/>
              </a:rPr>
            </a:br>
            <a:br>
              <a:rPr lang="en-CA" sz="1800" b="1" dirty="0">
                <a:effectLst/>
                <a:latin typeface="Aptos Black" panose="020B0004020202020204" pitchFamily="34" charset="0"/>
                <a:ea typeface="Aptos" panose="020B0004020202020204" pitchFamily="34" charset="0"/>
                <a:cs typeface="Times New Roman" panose="02020603050405020304" pitchFamily="18" charset="0"/>
              </a:rPr>
            </a:br>
            <a:br>
              <a:rPr lang="en-CA" sz="2000"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br>
            <a:endParaRPr lang="en-CA" sz="2000" dirty="0">
              <a:solidFill>
                <a:srgbClr val="E3CEB2"/>
              </a:solidFill>
              <a:latin typeface="Arial" panose="020B0604020202020204" pitchFamily="34" charset="0"/>
              <a:cs typeface="Arial" panose="020B0604020202020204" pitchFamily="34" charset="0"/>
            </a:endParaRPr>
          </a:p>
        </p:txBody>
      </p:sp>
      <p:pic>
        <p:nvPicPr>
          <p:cNvPr id="7" name="Content Placeholder 6" descr="A turtle in a hole&#10;&#10;AI-generated content may be incorrect.">
            <a:extLst>
              <a:ext uri="{FF2B5EF4-FFF2-40B4-BE49-F238E27FC236}">
                <a16:creationId xmlns:a16="http://schemas.microsoft.com/office/drawing/2014/main" id="{D5B5F66C-8968-D649-D25E-E484512EF2AF}"/>
              </a:ext>
            </a:extLst>
          </p:cNvPr>
          <p:cNvPicPr>
            <a:picLocks noGrp="1" noChangeAspect="1"/>
          </p:cNvPicPr>
          <p:nvPr>
            <p:ph idx="1"/>
          </p:nvPr>
        </p:nvPicPr>
        <p:blipFill>
          <a:blip r:embed="rId2"/>
          <a:stretch>
            <a:fillRect/>
          </a:stretch>
        </p:blipFill>
        <p:spPr>
          <a:xfrm>
            <a:off x="649224" y="905256"/>
            <a:ext cx="4197096" cy="5449824"/>
          </a:xfrm>
        </p:spPr>
      </p:pic>
      <p:sp>
        <p:nvSpPr>
          <p:cNvPr id="4" name="Content Placeholder 3">
            <a:extLst>
              <a:ext uri="{FF2B5EF4-FFF2-40B4-BE49-F238E27FC236}">
                <a16:creationId xmlns:a16="http://schemas.microsoft.com/office/drawing/2014/main" id="{6E46984E-CF17-F6A9-45F6-9207683B2602}"/>
              </a:ext>
            </a:extLst>
          </p:cNvPr>
          <p:cNvSpPr>
            <a:spLocks noGrp="1"/>
          </p:cNvSpPr>
          <p:nvPr>
            <p:ph idx="15"/>
          </p:nvPr>
        </p:nvSpPr>
        <p:spPr>
          <a:xfrm>
            <a:off x="5486400" y="192024"/>
            <a:ext cx="5861304" cy="6464808"/>
          </a:xfrm>
        </p:spPr>
        <p:txBody>
          <a:bodyPr/>
          <a:lstStyle/>
          <a:p>
            <a:pPr marL="457200">
              <a:lnSpc>
                <a:spcPts val="1650"/>
              </a:lnSpc>
              <a:spcAft>
                <a:spcPts val="600"/>
              </a:spcAft>
              <a:buNone/>
            </a:pPr>
            <a:r>
              <a:rPr lang="en-CA" sz="1800" b="1" u="sng" dirty="0">
                <a:effectLst/>
                <a:latin typeface="Arial" panose="020B0604020202020204" pitchFamily="34" charset="0"/>
                <a:ea typeface="Times New Roman" panose="02020603050405020304" pitchFamily="18" charset="0"/>
                <a:cs typeface="Arial" panose="020B0604020202020204" pitchFamily="34" charset="0"/>
              </a:rPr>
              <a:t>Nest Location:</a:t>
            </a:r>
          </a:p>
          <a:p>
            <a:pPr marL="457200">
              <a:lnSpc>
                <a:spcPts val="1650"/>
              </a:lnSpc>
              <a:spcAft>
                <a:spcPts val="600"/>
              </a:spcAft>
              <a:buNone/>
            </a:pPr>
            <a:r>
              <a:rPr lang="en-CA" sz="1800" b="1" spc="1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Blanding's turtles prefer to nest close to water sources, but they may travel considerable distances to reach a suitable site, sometimes up to 6 kilometers. </a:t>
            </a:r>
          </a:p>
          <a:p>
            <a:pPr marL="457200">
              <a:lnSpc>
                <a:spcPts val="1650"/>
              </a:lnSpc>
              <a:spcAft>
                <a:spcPts val="600"/>
              </a:spcAft>
              <a:buNone/>
            </a:pPr>
            <a:endParaRPr lang="en-CA" sz="1800" b="1" dirty="0">
              <a:solidFill>
                <a:srgbClr val="E3CEB2"/>
              </a:solidFill>
              <a:latin typeface="Arial" panose="020B0604020202020204" pitchFamily="34" charset="0"/>
              <a:ea typeface="Times New Roman" panose="02020603050405020304" pitchFamily="18" charset="0"/>
              <a:cs typeface="Arial" panose="020B0604020202020204" pitchFamily="34" charset="0"/>
            </a:endParaRPr>
          </a:p>
          <a:p>
            <a:pPr marL="457200">
              <a:lnSpc>
                <a:spcPts val="1650"/>
              </a:lnSpc>
              <a:spcAft>
                <a:spcPts val="600"/>
              </a:spcAft>
              <a:buNone/>
            </a:pPr>
            <a:r>
              <a:rPr lang="en-CA" sz="1800" b="1" u="sng" dirty="0">
                <a:effectLst/>
                <a:latin typeface="Arial" panose="020B0604020202020204" pitchFamily="34" charset="0"/>
                <a:ea typeface="Times New Roman" panose="02020603050405020304" pitchFamily="18" charset="0"/>
                <a:cs typeface="Arial" panose="020B0604020202020204" pitchFamily="34" charset="0"/>
              </a:rPr>
              <a:t>Nest Characteristics:</a:t>
            </a:r>
          </a:p>
          <a:p>
            <a:pPr marL="457200">
              <a:lnSpc>
                <a:spcPts val="1650"/>
              </a:lnSpc>
              <a:spcAft>
                <a:spcPts val="600"/>
              </a:spcAft>
              <a:buNone/>
            </a:pPr>
            <a:r>
              <a:rPr lang="en-CA" sz="1800" b="1" spc="1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 </a:t>
            </a:r>
            <a:r>
              <a:rPr lang="en-CA" sz="18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They often excavate these nests </a:t>
            </a:r>
            <a:r>
              <a:rPr lang="en-CA" sz="1800" b="1" spc="1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in sunny areas with good drainage. </a:t>
            </a:r>
          </a:p>
          <a:p>
            <a:pPr marL="457200">
              <a:lnSpc>
                <a:spcPts val="1650"/>
              </a:lnSpc>
              <a:spcAft>
                <a:spcPts val="600"/>
              </a:spcAft>
              <a:buNone/>
            </a:pPr>
            <a:endParaRPr lang="en-CA" sz="1800" b="1" dirty="0">
              <a:solidFill>
                <a:srgbClr val="E3CEB2"/>
              </a:solidFill>
              <a:effectLst/>
              <a:latin typeface="Arial" panose="020B0604020202020204" pitchFamily="34" charset="0"/>
              <a:ea typeface="Times New Roman" panose="02020603050405020304" pitchFamily="18" charset="0"/>
              <a:cs typeface="Arial" panose="020B0604020202020204" pitchFamily="34" charset="0"/>
            </a:endParaRPr>
          </a:p>
          <a:p>
            <a:pPr>
              <a:lnSpc>
                <a:spcPts val="1650"/>
              </a:lnSpc>
              <a:spcAft>
                <a:spcPts val="600"/>
              </a:spcAft>
              <a:buNone/>
            </a:pPr>
            <a:r>
              <a:rPr lang="en-CA" sz="1800" b="1"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   </a:t>
            </a:r>
            <a:r>
              <a:rPr lang="en-CA" sz="1800" b="1" u="sng" dirty="0">
                <a:effectLst/>
                <a:latin typeface="Arial" panose="020B0604020202020204" pitchFamily="34" charset="0"/>
                <a:ea typeface="Times New Roman" panose="02020603050405020304" pitchFamily="18" charset="0"/>
                <a:cs typeface="Arial" panose="020B0604020202020204" pitchFamily="34" charset="0"/>
              </a:rPr>
              <a:t>Habitat:</a:t>
            </a:r>
          </a:p>
          <a:p>
            <a:pPr marL="457200">
              <a:lnSpc>
                <a:spcPts val="1650"/>
              </a:lnSpc>
              <a:spcAft>
                <a:spcPts val="600"/>
              </a:spcAft>
              <a:buNone/>
            </a:pPr>
            <a:r>
              <a:rPr lang="en-CA" sz="1800" b="1" spc="10" dirty="0">
                <a:solidFill>
                  <a:srgbClr val="E3CEB2"/>
                </a:solidFill>
                <a:effectLst/>
                <a:latin typeface="Arial" panose="020B0604020202020204" pitchFamily="34" charset="0"/>
                <a:ea typeface="Times New Roman" panose="02020603050405020304" pitchFamily="18" charset="0"/>
                <a:cs typeface="Arial" panose="020B0604020202020204" pitchFamily="34" charset="0"/>
              </a:rPr>
              <a:t>Blanding's turtles are primarily aquatic and spend a significant portion of their time in wetlands like marshes, swamps, and ponds. </a:t>
            </a:r>
          </a:p>
          <a:p>
            <a:pPr marL="457200">
              <a:lnSpc>
                <a:spcPts val="1650"/>
              </a:lnSpc>
              <a:spcAft>
                <a:spcPts val="600"/>
              </a:spcAft>
              <a:buNone/>
            </a:pPr>
            <a:endParaRPr lang="en-CA" sz="1800" b="1" dirty="0">
              <a:solidFill>
                <a:srgbClr val="E3CEB2"/>
              </a:solidFill>
              <a:effectLst/>
              <a:latin typeface="Arial" panose="020B0604020202020204" pitchFamily="34" charset="0"/>
              <a:ea typeface="Times New Roman" panose="02020603050405020304" pitchFamily="18" charset="0"/>
              <a:cs typeface="Arial" panose="020B0604020202020204" pitchFamily="34" charset="0"/>
            </a:endParaRPr>
          </a:p>
          <a:p>
            <a:pPr marL="457200">
              <a:lnSpc>
                <a:spcPts val="1650"/>
              </a:lnSpc>
              <a:buNone/>
            </a:pPr>
            <a:r>
              <a:rPr lang="en-CA" sz="1800" b="1" u="sng" dirty="0">
                <a:effectLst/>
                <a:latin typeface="Arial" panose="020B0604020202020204" pitchFamily="34" charset="0"/>
                <a:ea typeface="Times New Roman" panose="02020603050405020304" pitchFamily="18" charset="0"/>
                <a:cs typeface="Arial" panose="020B0604020202020204" pitchFamily="34" charset="0"/>
              </a:rPr>
              <a:t>Movement Corridors:</a:t>
            </a:r>
          </a:p>
          <a:p>
            <a:pPr>
              <a:buNone/>
            </a:pPr>
            <a:r>
              <a:rPr lang="en-CA" sz="1800" b="1" spc="10" dirty="0">
                <a:solidFill>
                  <a:srgbClr val="E3CEB2"/>
                </a:solidFill>
                <a:effectLst/>
                <a:latin typeface="Arial" panose="020B0604020202020204" pitchFamily="34" charset="0"/>
                <a:ea typeface="Aptos" panose="020B0004020202020204" pitchFamily="34" charset="0"/>
              </a:rPr>
              <a:t>   The area within 250 meters of wetlands is considered a critical movement corridor for hatchlings to access the water.</a:t>
            </a:r>
            <a:r>
              <a:rPr lang="en-CA" sz="1800" b="1" spc="10" dirty="0">
                <a:solidFill>
                  <a:srgbClr val="E3CEB2"/>
                </a:solidFill>
                <a:effectLst/>
                <a:latin typeface="Arial" panose="020B0604020202020204" pitchFamily="34" charset="0"/>
                <a:ea typeface="Times New Roman" panose="02020603050405020304" pitchFamily="18" charset="0"/>
              </a:rPr>
              <a:t> </a:t>
            </a:r>
            <a:endParaRPr lang="en-CA" b="1" dirty="0">
              <a:solidFill>
                <a:srgbClr val="E3CEB2"/>
              </a:solidFill>
            </a:endParaRPr>
          </a:p>
        </p:txBody>
      </p:sp>
    </p:spTree>
    <p:extLst>
      <p:ext uri="{BB962C8B-B14F-4D97-AF65-F5344CB8AC3E}">
        <p14:creationId xmlns:p14="http://schemas.microsoft.com/office/powerpoint/2010/main" val="1335484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733EB-F324-98F6-B74D-E9654E61D204}"/>
              </a:ext>
            </a:extLst>
          </p:cNvPr>
          <p:cNvSpPr>
            <a:spLocks noGrp="1"/>
          </p:cNvSpPr>
          <p:nvPr>
            <p:ph type="title"/>
          </p:nvPr>
        </p:nvSpPr>
        <p:spPr>
          <a:xfrm>
            <a:off x="0" y="0"/>
            <a:ext cx="6096000" cy="3429000"/>
          </a:xfrm>
        </p:spPr>
        <p:txBody>
          <a:bodyPr/>
          <a:lstStyle/>
          <a:p>
            <a:pPr marL="914400" algn="l">
              <a:lnSpc>
                <a:spcPts val="1650"/>
              </a:lnSpc>
              <a:spcAft>
                <a:spcPts val="600"/>
              </a:spcAft>
              <a:buNone/>
            </a:pPr>
            <a:br>
              <a:rPr lang="en-CA" sz="1800" b="1" dirty="0">
                <a:effectLst/>
                <a:latin typeface="Arial" panose="020B0604020202020204" pitchFamily="34" charset="0"/>
                <a:ea typeface="Aptos" panose="020B0004020202020204" pitchFamily="34" charset="0"/>
                <a:cs typeface="Arial" panose="020B0604020202020204" pitchFamily="34" charset="0"/>
              </a:rPr>
            </a:br>
            <a:r>
              <a:rPr lang="en-CA" sz="1800" b="1" dirty="0">
                <a:effectLst/>
                <a:latin typeface="Arial" panose="020B0604020202020204" pitchFamily="34" charset="0"/>
                <a:ea typeface="Aptos" panose="020B0004020202020204" pitchFamily="34" charset="0"/>
                <a:cs typeface="Arial" panose="020B0604020202020204" pitchFamily="34" charset="0"/>
              </a:rPr>
              <a:t>When are the </a:t>
            </a:r>
            <a:r>
              <a:rPr lang="en-CA" sz="1800" dirty="0">
                <a:latin typeface="Arial" panose="020B0604020202020204" pitchFamily="34" charset="0"/>
                <a:ea typeface="Aptos" panose="020B0004020202020204" pitchFamily="34" charset="0"/>
                <a:cs typeface="Arial" panose="020B0604020202020204" pitchFamily="34" charset="0"/>
              </a:rPr>
              <a:t>hatchlings</a:t>
            </a:r>
            <a:r>
              <a:rPr lang="en-CA" sz="1800" b="1" dirty="0">
                <a:effectLst/>
                <a:latin typeface="Arial" panose="020B0604020202020204" pitchFamily="34" charset="0"/>
                <a:ea typeface="Aptos" panose="020B0004020202020204" pitchFamily="34" charset="0"/>
                <a:cs typeface="Arial" panose="020B0604020202020204" pitchFamily="34" charset="0"/>
              </a:rPr>
              <a:t> born? </a:t>
            </a:r>
            <a:br>
              <a:rPr lang="en-CA" sz="1800" b="1" dirty="0">
                <a:effectLst/>
                <a:latin typeface="Arial" panose="020B0604020202020204" pitchFamily="34" charset="0"/>
                <a:ea typeface="Aptos" panose="020B0004020202020204" pitchFamily="34" charset="0"/>
                <a:cs typeface="Arial" panose="020B0604020202020204" pitchFamily="34"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750" dirty="0">
                <a:solidFill>
                  <a:srgbClr val="E3CEB2"/>
                </a:solidFill>
                <a:effectLst/>
                <a:latin typeface="Arial" panose="020B0604020202020204" pitchFamily="34" charset="0"/>
                <a:ea typeface="Times New Roman" panose="02020603050405020304" pitchFamily="18" charset="0"/>
              </a:rPr>
              <a:t>Blanding's Turtle Hatchlings emerge from the nests between August and September and can emerge as early as mid-August in warm years, or later in the fall in cooler years. </a:t>
            </a:r>
            <a:br>
              <a:rPr lang="en-CA" sz="1750" dirty="0">
                <a:solidFill>
                  <a:srgbClr val="E3CEB2"/>
                </a:solidFill>
                <a:effectLst/>
                <a:latin typeface="Times New Roman" panose="02020603050405020304" pitchFamily="18" charset="0"/>
                <a:ea typeface="Times New Roman" panose="02020603050405020304" pitchFamily="18" charset="0"/>
              </a:rPr>
            </a:br>
            <a:r>
              <a:rPr lang="en-CA" sz="1750" dirty="0">
                <a:solidFill>
                  <a:srgbClr val="E3CEB2"/>
                </a:solidFill>
                <a:effectLst/>
                <a:latin typeface="Arial" panose="020B0604020202020204" pitchFamily="34" charset="0"/>
                <a:ea typeface="Times New Roman" panose="02020603050405020304" pitchFamily="18" charset="0"/>
              </a:rPr>
              <a:t>The incubation period varies depending on the weather, but it generally takes 60 to 90 days. </a:t>
            </a:r>
            <a:br>
              <a:rPr lang="en-CA" sz="1750" dirty="0">
                <a:solidFill>
                  <a:srgbClr val="E3CEB2"/>
                </a:solidFill>
                <a:effectLst/>
                <a:latin typeface="Times New Roman" panose="02020603050405020304" pitchFamily="18" charset="0"/>
                <a:ea typeface="Times New Roman" panose="02020603050405020304" pitchFamily="18" charset="0"/>
              </a:rPr>
            </a:br>
            <a:r>
              <a:rPr lang="en-CA" sz="1750" dirty="0">
                <a:solidFill>
                  <a:srgbClr val="E3CEB2"/>
                </a:solidFill>
                <a:effectLst/>
                <a:latin typeface="Arial" panose="020B0604020202020204" pitchFamily="34" charset="0"/>
                <a:ea typeface="Times New Roman" panose="02020603050405020304" pitchFamily="18" charset="0"/>
              </a:rPr>
              <a:t>Nesting, where the female lays her eggs, usually occurs between late May and early July. </a:t>
            </a:r>
            <a:r>
              <a:rPr lang="en-CA" sz="1750" spc="10" dirty="0">
                <a:solidFill>
                  <a:srgbClr val="E3CEB2"/>
                </a:solidFill>
                <a:effectLst/>
                <a:latin typeface="Arial" panose="020B0604020202020204" pitchFamily="34" charset="0"/>
                <a:ea typeface="Times New Roman" panose="02020603050405020304" pitchFamily="18" charset="0"/>
              </a:rPr>
              <a:t>Females lay 3-25 elliptical eggs in a single clutch. </a:t>
            </a:r>
            <a:br>
              <a:rPr lang="en-CA" sz="1750" dirty="0">
                <a:effectLst/>
                <a:latin typeface="Times New Roman" panose="02020603050405020304" pitchFamily="18" charset="0"/>
                <a:ea typeface="Times New Roman" panose="02020603050405020304" pitchFamily="18" charset="0"/>
              </a:rPr>
            </a:br>
            <a:endParaRPr lang="en-CA" sz="1750" dirty="0">
              <a:latin typeface="Aptos Black" panose="020B0004020202020204" pitchFamily="34" charset="0"/>
            </a:endParaRPr>
          </a:p>
        </p:txBody>
      </p:sp>
      <p:sp>
        <p:nvSpPr>
          <p:cNvPr id="3" name="Text Placeholder 2">
            <a:extLst>
              <a:ext uri="{FF2B5EF4-FFF2-40B4-BE49-F238E27FC236}">
                <a16:creationId xmlns:a16="http://schemas.microsoft.com/office/drawing/2014/main" id="{A242E1C0-81E5-1A5B-A5CB-46E32A067AA4}"/>
              </a:ext>
            </a:extLst>
          </p:cNvPr>
          <p:cNvSpPr>
            <a:spLocks noGrp="1"/>
          </p:cNvSpPr>
          <p:nvPr>
            <p:ph type="body" idx="1"/>
          </p:nvPr>
        </p:nvSpPr>
        <p:spPr>
          <a:xfrm>
            <a:off x="886968" y="5404104"/>
            <a:ext cx="5102352" cy="1453896"/>
          </a:xfrm>
        </p:spPr>
        <p:txBody>
          <a:bodyPr/>
          <a:lstStyle/>
          <a:p>
            <a:pPr algn="l"/>
            <a:r>
              <a:rPr lang="en-CA" sz="1800" b="1" dirty="0">
                <a:effectLst/>
                <a:latin typeface="Arial" panose="020B0604020202020204" pitchFamily="34" charset="0"/>
                <a:ea typeface="Aptos" panose="020B0004020202020204" pitchFamily="34" charset="0"/>
                <a:cs typeface="Arial" panose="020B0604020202020204" pitchFamily="34" charset="0"/>
              </a:rPr>
              <a:t>Do they hibernate? </a:t>
            </a:r>
          </a:p>
          <a:p>
            <a:pPr algn="l"/>
            <a:r>
              <a:rPr lang="en-CA" sz="175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Yes, Blanding’s Turtles hibernate in the mud at the bottom of permanent bodies of water from late October until the end of April.</a:t>
            </a:r>
          </a:p>
          <a:p>
            <a:pPr algn="ctr"/>
            <a:endParaRPr lang="en-CA" dirty="0"/>
          </a:p>
        </p:txBody>
      </p:sp>
      <p:pic>
        <p:nvPicPr>
          <p:cNvPr id="6" name="Picture Placeholder 5" descr="A group of baby turtles hatching from eggs&#10;&#10;AI-generated content may be incorrect.">
            <a:extLst>
              <a:ext uri="{FF2B5EF4-FFF2-40B4-BE49-F238E27FC236}">
                <a16:creationId xmlns:a16="http://schemas.microsoft.com/office/drawing/2014/main" id="{8C162433-C53E-AF02-AF92-8FE5B69A24B8}"/>
              </a:ext>
            </a:extLst>
          </p:cNvPr>
          <p:cNvPicPr>
            <a:picLocks noGrp="1" noChangeAspect="1"/>
          </p:cNvPicPr>
          <p:nvPr>
            <p:ph type="pic" sz="quarter" idx="10"/>
          </p:nvPr>
        </p:nvPicPr>
        <p:blipFill>
          <a:blip r:embed="rId2"/>
          <a:srcRect l="12444" r="12444"/>
          <a:stretch>
            <a:fillRect/>
          </a:stretch>
        </p:blipFill>
        <p:spPr/>
      </p:pic>
      <p:pic>
        <p:nvPicPr>
          <p:cNvPr id="8" name="Picture 7" descr="A small turtle hatching from an egg&#10;&#10;AI-generated content may be incorrect.">
            <a:extLst>
              <a:ext uri="{FF2B5EF4-FFF2-40B4-BE49-F238E27FC236}">
                <a16:creationId xmlns:a16="http://schemas.microsoft.com/office/drawing/2014/main" id="{3A9D91D5-D35C-3757-2C92-82AF6F2CAD22}"/>
              </a:ext>
            </a:extLst>
          </p:cNvPr>
          <p:cNvPicPr>
            <a:picLocks noChangeAspect="1"/>
          </p:cNvPicPr>
          <p:nvPr/>
        </p:nvPicPr>
        <p:blipFill>
          <a:blip r:embed="rId3"/>
          <a:stretch>
            <a:fillRect/>
          </a:stretch>
        </p:blipFill>
        <p:spPr>
          <a:xfrm>
            <a:off x="1609344" y="3429000"/>
            <a:ext cx="3182112" cy="1847089"/>
          </a:xfrm>
          <a:prstGeom prst="rect">
            <a:avLst/>
          </a:prstGeom>
        </p:spPr>
      </p:pic>
    </p:spTree>
    <p:extLst>
      <p:ext uri="{BB962C8B-B14F-4D97-AF65-F5344CB8AC3E}">
        <p14:creationId xmlns:p14="http://schemas.microsoft.com/office/powerpoint/2010/main" val="14791986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DD66D-2B26-1C17-AF9F-563ACF157E7D}"/>
              </a:ext>
            </a:extLst>
          </p:cNvPr>
          <p:cNvSpPr>
            <a:spLocks noGrp="1"/>
          </p:cNvSpPr>
          <p:nvPr>
            <p:ph type="title"/>
          </p:nvPr>
        </p:nvSpPr>
        <p:spPr/>
        <p:txBody>
          <a:bodyPr>
            <a:normAutofit/>
          </a:bodyPr>
          <a:lstStyle/>
          <a:p>
            <a:pPr marL="914400">
              <a:lnSpc>
                <a:spcPct val="115000"/>
              </a:lnSpc>
              <a:buNone/>
            </a:pPr>
            <a:r>
              <a:rPr lang="en-CA" sz="1800" b="1" dirty="0">
                <a:solidFill>
                  <a:schemeClr val="accent5"/>
                </a:solidFill>
                <a:effectLst/>
                <a:latin typeface="Arial" panose="020B0604020202020204" pitchFamily="34" charset="0"/>
                <a:ea typeface="Aptos" panose="020B0004020202020204" pitchFamily="34" charset="0"/>
                <a:cs typeface="Arial" panose="020B0604020202020204" pitchFamily="34" charset="0"/>
              </a:rPr>
              <a:t>Who are their predators? </a:t>
            </a:r>
            <a:br>
              <a:rPr lang="en-CA" sz="1800" b="1" dirty="0">
                <a:effectLst/>
                <a:latin typeface="Arial" panose="020B0604020202020204" pitchFamily="34" charset="0"/>
                <a:ea typeface="Aptos" panose="020B0004020202020204" pitchFamily="34" charset="0"/>
                <a:cs typeface="Arial" panose="020B0604020202020204" pitchFamily="34"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chemeClr val="accent1"/>
                </a:solidFill>
                <a:effectLst/>
                <a:latin typeface="Arial" panose="020B0604020202020204" pitchFamily="34" charset="0"/>
                <a:ea typeface="Aptos" panose="020B0004020202020204" pitchFamily="34" charset="0"/>
                <a:cs typeface="Times New Roman" panose="02020603050405020304" pitchFamily="18" charset="0"/>
              </a:rPr>
              <a:t>In Ontario, Blanding's turtles primarily face threats from predators like raccoons, skunks fish, snakes,</a:t>
            </a:r>
            <a:r>
              <a:rPr lang="en-CA" sz="1800" kern="100" dirty="0">
                <a:solidFill>
                  <a:schemeClr val="accent1"/>
                </a:solidFill>
                <a:latin typeface="Arial" panose="020B0604020202020204" pitchFamily="34" charset="0"/>
                <a:ea typeface="Aptos" panose="020B0004020202020204" pitchFamily="34" charset="0"/>
                <a:cs typeface="Times New Roman" panose="02020603050405020304" pitchFamily="18" charset="0"/>
              </a:rPr>
              <a:t> </a:t>
            </a:r>
            <a:r>
              <a:rPr lang="en-CA" sz="1800" kern="100" dirty="0">
                <a:solidFill>
                  <a:schemeClr val="accent1"/>
                </a:solidFill>
                <a:effectLst/>
                <a:latin typeface="Arial" panose="020B0604020202020204" pitchFamily="34" charset="0"/>
                <a:ea typeface="Aptos" panose="020B0004020202020204" pitchFamily="34" charset="0"/>
                <a:cs typeface="Times New Roman" panose="02020603050405020304" pitchFamily="18" charset="0"/>
              </a:rPr>
              <a:t>foxes and wading birds that prey on their nests and eggs. </a:t>
            </a:r>
            <a:br>
              <a:rPr lang="en-CA" sz="1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chemeClr val="accent1"/>
                </a:solidFill>
                <a:effectLst/>
                <a:latin typeface="Arial" panose="020B0604020202020204" pitchFamily="34" charset="0"/>
                <a:ea typeface="Aptos" panose="020B0004020202020204" pitchFamily="34" charset="0"/>
                <a:cs typeface="Times New Roman" panose="02020603050405020304" pitchFamily="18" charset="0"/>
              </a:rPr>
              <a:t> </a:t>
            </a:r>
            <a:br>
              <a:rPr lang="en-CA" sz="1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chemeClr val="accent1"/>
                </a:solidFill>
                <a:effectLst/>
                <a:latin typeface="Arial" panose="020B0604020202020204" pitchFamily="34" charset="0"/>
                <a:ea typeface="Aptos" panose="020B0004020202020204" pitchFamily="34" charset="0"/>
                <a:cs typeface="Times New Roman" panose="02020603050405020304" pitchFamily="18" charset="0"/>
              </a:rPr>
              <a:t>While adult turtles are less vulnerable due to their strong shells. hatchlings and small juveniles are very susceptible to predation from various animals</a:t>
            </a:r>
            <a:r>
              <a:rPr lang="en-CA" sz="1800" kern="100" dirty="0">
                <a:solidFill>
                  <a:schemeClr val="accent1"/>
                </a:solidFill>
                <a:latin typeface="Arial" panose="020B0604020202020204" pitchFamily="34" charset="0"/>
                <a:ea typeface="Aptos" panose="020B0004020202020204" pitchFamily="34" charset="0"/>
                <a:cs typeface="Times New Roman" panose="02020603050405020304" pitchFamily="18" charset="0"/>
              </a:rPr>
              <a:t>.</a:t>
            </a:r>
            <a:r>
              <a:rPr lang="en-CA" sz="1800" kern="100" dirty="0">
                <a:solidFill>
                  <a:schemeClr val="accent1"/>
                </a:solidFill>
                <a:effectLst/>
                <a:latin typeface="Arial" panose="020B0604020202020204" pitchFamily="34" charset="0"/>
                <a:ea typeface="Aptos" panose="020B0004020202020204" pitchFamily="34" charset="0"/>
                <a:cs typeface="Times New Roman" panose="02020603050405020304" pitchFamily="18" charset="0"/>
              </a:rPr>
              <a:t> </a:t>
            </a:r>
            <a:endParaRPr lang="en-CA" sz="1800" dirty="0">
              <a:solidFill>
                <a:schemeClr val="accent1"/>
              </a:solidFill>
              <a:latin typeface="Aptos Black" panose="020B0004020202020204" pitchFamily="34" charset="0"/>
            </a:endParaRPr>
          </a:p>
        </p:txBody>
      </p:sp>
      <p:pic>
        <p:nvPicPr>
          <p:cNvPr id="5" name="Picture Placeholder 4" descr="A group of baby turtles on a leaf&#10;&#10;AI-generated content may be incorrect.">
            <a:extLst>
              <a:ext uri="{FF2B5EF4-FFF2-40B4-BE49-F238E27FC236}">
                <a16:creationId xmlns:a16="http://schemas.microsoft.com/office/drawing/2014/main" id="{AAE91248-76BB-DF89-E1F4-921901435A0E}"/>
              </a:ext>
            </a:extLst>
          </p:cNvPr>
          <p:cNvPicPr>
            <a:picLocks noGrp="1" noChangeAspect="1"/>
          </p:cNvPicPr>
          <p:nvPr>
            <p:ph type="pic" sz="quarter" idx="10"/>
          </p:nvPr>
        </p:nvPicPr>
        <p:blipFill>
          <a:blip r:embed="rId2"/>
          <a:srcRect l="36099" r="36099"/>
          <a:stretch>
            <a:fillRect/>
          </a:stretch>
        </p:blipFill>
        <p:spPr>
          <a:xfrm>
            <a:off x="0" y="0"/>
            <a:ext cx="5047488" cy="6858000"/>
          </a:xfrm>
        </p:spPr>
      </p:pic>
    </p:spTree>
    <p:extLst>
      <p:ext uri="{BB962C8B-B14F-4D97-AF65-F5344CB8AC3E}">
        <p14:creationId xmlns:p14="http://schemas.microsoft.com/office/powerpoint/2010/main" val="1665814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D1BB9-F201-A6CB-16E4-89E884A935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D1967-9F2E-9CB2-9048-FBF63AD9BD88}"/>
              </a:ext>
            </a:extLst>
          </p:cNvPr>
          <p:cNvSpPr>
            <a:spLocks noGrp="1"/>
          </p:cNvSpPr>
          <p:nvPr>
            <p:ph type="title"/>
          </p:nvPr>
        </p:nvSpPr>
        <p:spPr>
          <a:xfrm>
            <a:off x="6096000" y="0"/>
            <a:ext cx="6096000" cy="6748272"/>
          </a:xfrm>
        </p:spPr>
        <p:txBody>
          <a:bodyPr>
            <a:normAutofit/>
          </a:bodyPr>
          <a:lstStyle/>
          <a:p>
            <a:pPr marL="914400" algn="ctr">
              <a:lnSpc>
                <a:spcPts val="1650"/>
              </a:lnSpc>
              <a:spcAft>
                <a:spcPts val="600"/>
              </a:spcAft>
              <a:buNone/>
            </a:pPr>
            <a:r>
              <a:rPr lang="en-CA" sz="1800" b="1" dirty="0">
                <a:solidFill>
                  <a:schemeClr val="accent5"/>
                </a:solidFill>
                <a:effectLst/>
                <a:latin typeface="Arial" panose="020B0604020202020204" pitchFamily="34" charset="0"/>
                <a:ea typeface="Aptos" panose="020B0004020202020204" pitchFamily="34" charset="0"/>
                <a:cs typeface="Arial" panose="020B0604020202020204" pitchFamily="34" charset="0"/>
              </a:rPr>
              <a:t>What other threats does this species face? </a:t>
            </a:r>
            <a:br>
              <a:rPr lang="en-CA" sz="1800" b="1" dirty="0">
                <a:solidFill>
                  <a:schemeClr val="accent5"/>
                </a:solidFill>
                <a:effectLst/>
                <a:latin typeface="Arial" panose="020B0604020202020204" pitchFamily="34" charset="0"/>
                <a:ea typeface="Aptos" panose="020B0004020202020204" pitchFamily="34" charset="0"/>
                <a:cs typeface="Arial" panose="020B0604020202020204" pitchFamily="34"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800" b="1"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Habitat Loss:</a:t>
            </a:r>
            <a:r>
              <a:rPr lang="en-CA" sz="1800"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 </a:t>
            </a:r>
            <a:br>
              <a:rPr lang="en-CA" sz="1800"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br>
            <a:br>
              <a:rPr lang="en-CA" sz="1800"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br>
            <a:r>
              <a:rPr lang="en-CA" sz="1600"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The destruction or fragmentation of wetlands and other habitats is a major threat to Blanding's turtle populations. </a:t>
            </a:r>
            <a:br>
              <a:rPr lang="en-CA" sz="1800"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br>
            <a:br>
              <a:rPr lang="en-CA" sz="1800"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br>
            <a:br>
              <a:rPr lang="en-CA" sz="1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br>
            <a:r>
              <a:rPr lang="en-CA" sz="1800" b="1"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Road Deaths:</a:t>
            </a:r>
            <a:r>
              <a:rPr lang="en-CA" sz="1800"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 </a:t>
            </a:r>
            <a:br>
              <a:rPr lang="en-CA" sz="1800"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br>
            <a:br>
              <a:rPr lang="en-CA" sz="1600"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br>
            <a:r>
              <a:rPr lang="en-CA" sz="1600"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Turtles crossing roads can be hit by vehicles, leading to injury or death. </a:t>
            </a:r>
            <a:br>
              <a:rPr lang="en-CA" sz="1800"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br>
            <a:br>
              <a:rPr lang="en-CA" sz="1800"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br>
            <a:br>
              <a:rPr lang="en-CA" sz="1800"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br>
            <a:r>
              <a:rPr lang="en-CA" sz="1800" b="1"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Human-Subsidized Predators:</a:t>
            </a:r>
            <a:r>
              <a:rPr lang="en-CA" sz="1800"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 </a:t>
            </a:r>
            <a:br>
              <a:rPr lang="en-CA" sz="1800"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br>
            <a:br>
              <a:rPr lang="en-CA" sz="1800" u="sng"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br>
            <a:r>
              <a:rPr lang="en-CA" sz="1600" kern="0"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Increased numbers of predators like raccoons, foxes and skunks, due to human activity and available food sources, can lead to higher levels of nest predation. </a:t>
            </a:r>
            <a:br>
              <a:rPr lang="en-CA" sz="1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br>
            <a:br>
              <a:rPr lang="en-CA" sz="1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br>
            <a:endParaRPr lang="en-CA" sz="1800" dirty="0">
              <a:solidFill>
                <a:schemeClr val="accent1"/>
              </a:solidFill>
              <a:latin typeface="Aptos Black" panose="020B0004020202020204" pitchFamily="34" charset="0"/>
            </a:endParaRPr>
          </a:p>
        </p:txBody>
      </p:sp>
      <p:pic>
        <p:nvPicPr>
          <p:cNvPr id="5" name="Picture Placeholder 4">
            <a:extLst>
              <a:ext uri="{FF2B5EF4-FFF2-40B4-BE49-F238E27FC236}">
                <a16:creationId xmlns:a16="http://schemas.microsoft.com/office/drawing/2014/main" id="{4EE31BAE-923C-5144-8B7C-9C7D72F6D7A0}"/>
              </a:ext>
            </a:extLst>
          </p:cNvPr>
          <p:cNvPicPr>
            <a:picLocks noGrp="1" noChangeAspect="1"/>
          </p:cNvPicPr>
          <p:nvPr>
            <p:ph type="pic" sz="quarter" idx="10"/>
          </p:nvPr>
        </p:nvPicPr>
        <p:blipFill>
          <a:blip r:embed="rId2"/>
          <a:srcRect l="25486" r="25486"/>
          <a:stretch/>
        </p:blipFill>
        <p:spPr>
          <a:xfrm>
            <a:off x="182880" y="0"/>
            <a:ext cx="5913120" cy="3895344"/>
          </a:xfrm>
        </p:spPr>
      </p:pic>
      <p:pic>
        <p:nvPicPr>
          <p:cNvPr id="4" name="Picture 3" descr="A raccoon walking through the dirt&#10;&#10;AI-generated content may be incorrect.">
            <a:extLst>
              <a:ext uri="{FF2B5EF4-FFF2-40B4-BE49-F238E27FC236}">
                <a16:creationId xmlns:a16="http://schemas.microsoft.com/office/drawing/2014/main" id="{0A6EA115-2007-99C5-94FB-A65B75BA4EE8}"/>
              </a:ext>
            </a:extLst>
          </p:cNvPr>
          <p:cNvPicPr>
            <a:picLocks noChangeAspect="1"/>
          </p:cNvPicPr>
          <p:nvPr/>
        </p:nvPicPr>
        <p:blipFill>
          <a:blip r:embed="rId3"/>
          <a:stretch>
            <a:fillRect/>
          </a:stretch>
        </p:blipFill>
        <p:spPr>
          <a:xfrm>
            <a:off x="182880" y="4281297"/>
            <a:ext cx="2624328" cy="2466975"/>
          </a:xfrm>
          <a:prstGeom prst="rect">
            <a:avLst/>
          </a:prstGeom>
        </p:spPr>
      </p:pic>
      <p:pic>
        <p:nvPicPr>
          <p:cNvPr id="7" name="Picture 6" descr="A fox digging in the dirt&#10;&#10;AI-generated content may be incorrect.">
            <a:extLst>
              <a:ext uri="{FF2B5EF4-FFF2-40B4-BE49-F238E27FC236}">
                <a16:creationId xmlns:a16="http://schemas.microsoft.com/office/drawing/2014/main" id="{55BBB431-4B2F-E832-1DF6-9E52FEF5C64C}"/>
              </a:ext>
            </a:extLst>
          </p:cNvPr>
          <p:cNvPicPr>
            <a:picLocks noChangeAspect="1"/>
          </p:cNvPicPr>
          <p:nvPr/>
        </p:nvPicPr>
        <p:blipFill>
          <a:blip r:embed="rId4"/>
          <a:stretch>
            <a:fillRect/>
          </a:stretch>
        </p:blipFill>
        <p:spPr>
          <a:xfrm>
            <a:off x="3218689" y="4281297"/>
            <a:ext cx="2877312" cy="2466975"/>
          </a:xfrm>
          <a:prstGeom prst="rect">
            <a:avLst/>
          </a:prstGeom>
        </p:spPr>
      </p:pic>
    </p:spTree>
    <p:extLst>
      <p:ext uri="{BB962C8B-B14F-4D97-AF65-F5344CB8AC3E}">
        <p14:creationId xmlns:p14="http://schemas.microsoft.com/office/powerpoint/2010/main" val="21668053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285E3-F151-BF60-CC7E-8197B31ED0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8C70E7-2D7A-17F3-7D1A-D42A2F00C71B}"/>
              </a:ext>
            </a:extLst>
          </p:cNvPr>
          <p:cNvSpPr>
            <a:spLocks noGrp="1"/>
          </p:cNvSpPr>
          <p:nvPr>
            <p:ph type="title"/>
          </p:nvPr>
        </p:nvSpPr>
        <p:spPr>
          <a:xfrm>
            <a:off x="5047488" y="996696"/>
            <a:ext cx="7144512" cy="5230368"/>
          </a:xfrm>
        </p:spPr>
        <p:txBody>
          <a:bodyPr>
            <a:normAutofit fontScale="90000"/>
          </a:bodyPr>
          <a:lstStyle/>
          <a:p>
            <a:pPr lvl="0">
              <a:lnSpc>
                <a:spcPts val="1650"/>
              </a:lnSpc>
              <a:spcAft>
                <a:spcPts val="600"/>
              </a:spcAft>
              <a:buSzPts val="1000"/>
              <a:tabLst>
                <a:tab pos="457200" algn="l"/>
              </a:tabLst>
            </a:pPr>
            <a:r>
              <a:rPr lang="en-CA" sz="1800" b="1" dirty="0">
                <a:solidFill>
                  <a:schemeClr val="accent5"/>
                </a:solidFill>
                <a:effectLst/>
                <a:latin typeface="Arial" panose="020B0604020202020204" pitchFamily="34" charset="0"/>
                <a:ea typeface="Aptos" panose="020B0004020202020204" pitchFamily="34" charset="0"/>
                <a:cs typeface="Arial" panose="020B0604020202020204" pitchFamily="34" charset="0"/>
              </a:rPr>
              <a:t>Why are they now a Species at Risk? </a:t>
            </a:r>
            <a:br>
              <a:rPr lang="en-CA" sz="1800" b="1" dirty="0">
                <a:effectLst/>
                <a:latin typeface="Aptos Black" panose="020B0004020202020204" pitchFamily="34" charset="0"/>
                <a:ea typeface="Aptos" panose="020B0004020202020204" pitchFamily="34" charset="0"/>
                <a:cs typeface="Times New Roman" panose="02020603050405020304" pitchFamily="18" charset="0"/>
              </a:rPr>
            </a:b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600" b="1" u="sng" dirty="0">
                <a:solidFill>
                  <a:schemeClr val="accent1"/>
                </a:solidFill>
                <a:effectLst/>
                <a:latin typeface="Arial" panose="020B0604020202020204" pitchFamily="34" charset="0"/>
                <a:ea typeface="Times New Roman" panose="02020603050405020304" pitchFamily="18" charset="0"/>
              </a:rPr>
              <a:t>Habitat Loss and Fragmentation:</a:t>
            </a:r>
            <a:br>
              <a:rPr lang="en-CA" sz="1600" b="1" dirty="0">
                <a:solidFill>
                  <a:schemeClr val="accent1"/>
                </a:solidFill>
                <a:effectLst/>
                <a:latin typeface="Arial" panose="020B0604020202020204" pitchFamily="34" charset="0"/>
                <a:ea typeface="Times New Roman" panose="02020603050405020304" pitchFamily="18" charset="0"/>
              </a:rPr>
            </a:br>
            <a:r>
              <a:rPr lang="en-CA" sz="1600" spc="10" dirty="0">
                <a:solidFill>
                  <a:schemeClr val="accent1"/>
                </a:solidFill>
                <a:effectLst/>
                <a:latin typeface="Arial" panose="020B0604020202020204" pitchFamily="34" charset="0"/>
                <a:ea typeface="Times New Roman" panose="02020603050405020304" pitchFamily="18" charset="0"/>
              </a:rPr>
              <a:t>Wetlands, crucial for Blanding's Turtle survival, are being converted for residential and commercial development, leading to a decline in habitat. This fragmentation isolates populations, making it harder for them to find mates and resources. </a:t>
            </a:r>
            <a:br>
              <a:rPr lang="en-CA" sz="1600" spc="10" dirty="0">
                <a:solidFill>
                  <a:schemeClr val="accent1"/>
                </a:solidFill>
                <a:effectLst/>
                <a:latin typeface="Arial" panose="020B0604020202020204" pitchFamily="34" charset="0"/>
                <a:ea typeface="Times New Roman" panose="02020603050405020304" pitchFamily="18" charset="0"/>
              </a:rPr>
            </a:br>
            <a:br>
              <a:rPr lang="en-CA" sz="1600" dirty="0">
                <a:solidFill>
                  <a:schemeClr val="accent1"/>
                </a:solidFill>
                <a:effectLst/>
                <a:latin typeface="Times New Roman" panose="02020603050405020304" pitchFamily="18" charset="0"/>
                <a:ea typeface="Times New Roman" panose="02020603050405020304" pitchFamily="18" charset="0"/>
              </a:rPr>
            </a:br>
            <a:r>
              <a:rPr lang="en-CA" sz="1600" b="1" u="sng" dirty="0">
                <a:solidFill>
                  <a:schemeClr val="accent1"/>
                </a:solidFill>
                <a:effectLst/>
                <a:latin typeface="Arial" panose="020B0604020202020204" pitchFamily="34" charset="0"/>
                <a:ea typeface="Times New Roman" panose="02020603050405020304" pitchFamily="18" charset="0"/>
              </a:rPr>
              <a:t>Road Mortality:</a:t>
            </a:r>
            <a:br>
              <a:rPr lang="en-CA" sz="1600" dirty="0">
                <a:solidFill>
                  <a:schemeClr val="accent1"/>
                </a:solidFill>
                <a:effectLst/>
                <a:latin typeface="Times New Roman" panose="02020603050405020304" pitchFamily="18" charset="0"/>
                <a:ea typeface="Times New Roman" panose="02020603050405020304" pitchFamily="18" charset="0"/>
              </a:rPr>
            </a:br>
            <a:r>
              <a:rPr lang="en-CA" sz="1600" spc="10" dirty="0">
                <a:solidFill>
                  <a:schemeClr val="accent1"/>
                </a:solidFill>
                <a:effectLst/>
                <a:latin typeface="Arial" panose="020B0604020202020204" pitchFamily="34" charset="0"/>
                <a:ea typeface="Times New Roman" panose="02020603050405020304" pitchFamily="18" charset="0"/>
              </a:rPr>
              <a:t>As Blanding's Turtles cross many roads to reach nesting sites, they are vulnerable to being hit by vehicles. Roadways also disrupt their natural migration patterns. </a:t>
            </a:r>
            <a:br>
              <a:rPr lang="en-CA" sz="1600" spc="10" dirty="0">
                <a:solidFill>
                  <a:schemeClr val="accent1"/>
                </a:solidFill>
                <a:effectLst/>
                <a:latin typeface="Arial" panose="020B0604020202020204" pitchFamily="34" charset="0"/>
                <a:ea typeface="Times New Roman" panose="02020603050405020304" pitchFamily="18" charset="0"/>
              </a:rPr>
            </a:br>
            <a:br>
              <a:rPr lang="en-CA" sz="1600" dirty="0">
                <a:solidFill>
                  <a:schemeClr val="accent1"/>
                </a:solidFill>
                <a:effectLst/>
                <a:latin typeface="Times New Roman" panose="02020603050405020304" pitchFamily="18" charset="0"/>
                <a:ea typeface="Times New Roman" panose="02020603050405020304" pitchFamily="18" charset="0"/>
              </a:rPr>
            </a:br>
            <a:r>
              <a:rPr lang="en-CA" sz="1600" b="1" u="sng" dirty="0">
                <a:solidFill>
                  <a:schemeClr val="accent1"/>
                </a:solidFill>
                <a:effectLst/>
                <a:latin typeface="Arial" panose="020B0604020202020204" pitchFamily="34" charset="0"/>
                <a:ea typeface="Times New Roman" panose="02020603050405020304" pitchFamily="18" charset="0"/>
              </a:rPr>
              <a:t>Egg Predation:</a:t>
            </a:r>
            <a:br>
              <a:rPr lang="en-CA" sz="1600" dirty="0">
                <a:solidFill>
                  <a:schemeClr val="accent1"/>
                </a:solidFill>
                <a:effectLst/>
                <a:latin typeface="Times New Roman" panose="02020603050405020304" pitchFamily="18" charset="0"/>
                <a:ea typeface="Times New Roman" panose="02020603050405020304" pitchFamily="18" charset="0"/>
              </a:rPr>
            </a:br>
            <a:r>
              <a:rPr lang="en-CA" sz="1600" spc="10" dirty="0">
                <a:solidFill>
                  <a:schemeClr val="accent1"/>
                </a:solidFill>
                <a:effectLst/>
                <a:latin typeface="Arial" panose="020B0604020202020204" pitchFamily="34" charset="0"/>
                <a:ea typeface="Times New Roman" panose="02020603050405020304" pitchFamily="18" charset="0"/>
              </a:rPr>
              <a:t>Raccoons, foxes, and other predators consume Blanding's Turtle eggs, particularly those laid near roads or in areas with increased predator populations. </a:t>
            </a:r>
            <a:br>
              <a:rPr lang="en-CA" sz="1600" spc="10" dirty="0">
                <a:solidFill>
                  <a:schemeClr val="accent1"/>
                </a:solidFill>
                <a:effectLst/>
                <a:latin typeface="Arial" panose="020B0604020202020204" pitchFamily="34" charset="0"/>
                <a:ea typeface="Times New Roman" panose="02020603050405020304" pitchFamily="18" charset="0"/>
              </a:rPr>
            </a:br>
            <a:br>
              <a:rPr lang="en-CA" sz="1600" dirty="0">
                <a:solidFill>
                  <a:schemeClr val="accent1"/>
                </a:solidFill>
                <a:effectLst/>
                <a:latin typeface="Times New Roman" panose="02020603050405020304" pitchFamily="18" charset="0"/>
                <a:ea typeface="Times New Roman" panose="02020603050405020304" pitchFamily="18" charset="0"/>
              </a:rPr>
            </a:br>
            <a:r>
              <a:rPr lang="en-CA" sz="1600" b="1" u="sng" dirty="0">
                <a:solidFill>
                  <a:schemeClr val="accent1"/>
                </a:solidFill>
                <a:effectLst/>
                <a:latin typeface="Arial" panose="020B0604020202020204" pitchFamily="34" charset="0"/>
                <a:ea typeface="Times New Roman" panose="02020603050405020304" pitchFamily="18" charset="0"/>
              </a:rPr>
              <a:t>Illegal Collection:</a:t>
            </a:r>
            <a:br>
              <a:rPr lang="en-CA" sz="1600" dirty="0">
                <a:solidFill>
                  <a:schemeClr val="accent1"/>
                </a:solidFill>
                <a:effectLst/>
                <a:latin typeface="Times New Roman" panose="02020603050405020304" pitchFamily="18" charset="0"/>
                <a:ea typeface="Times New Roman" panose="02020603050405020304" pitchFamily="18" charset="0"/>
              </a:rPr>
            </a:br>
            <a:r>
              <a:rPr lang="en-CA" sz="1600" spc="10" dirty="0">
                <a:solidFill>
                  <a:schemeClr val="accent1"/>
                </a:solidFill>
                <a:effectLst/>
                <a:latin typeface="Arial" panose="020B0604020202020204" pitchFamily="34" charset="0"/>
                <a:ea typeface="Times New Roman" panose="02020603050405020304" pitchFamily="18" charset="0"/>
              </a:rPr>
              <a:t>Blanding's Turtles are sometimes collected for the pet trade or for their eggs, further impacting populations, according to the  Ontario Turtle Conservation Centre and </a:t>
            </a:r>
            <a:r>
              <a:rPr lang="en-CA" sz="1600" u="sng" spc="10" dirty="0">
                <a:solidFill>
                  <a:schemeClr val="accent1"/>
                </a:solidFill>
                <a:effectLst/>
                <a:latin typeface="Arial" panose="020B0604020202020204" pitchFamily="34" charset="0"/>
                <a:ea typeface="Times New Roman" panose="02020603050405020304" pitchFamily="18" charset="0"/>
                <a:hlinkClick r:id="rId2">
                  <a:extLst>
                    <a:ext uri="{A12FA001-AC4F-418D-AE19-62706E023703}">
                      <ahyp:hlinkClr xmlns:ahyp="http://schemas.microsoft.com/office/drawing/2018/hyperlinkcolor" val="tx"/>
                    </a:ext>
                  </a:extLst>
                </a:hlinkClick>
              </a:rPr>
              <a:t>Ontario Nature</a:t>
            </a:r>
            <a:r>
              <a:rPr lang="en-CA" sz="1600" spc="10" dirty="0">
                <a:solidFill>
                  <a:schemeClr val="accent1"/>
                </a:solidFill>
                <a:effectLst/>
                <a:latin typeface="Arial" panose="020B0604020202020204" pitchFamily="34" charset="0"/>
                <a:ea typeface="Times New Roman" panose="02020603050405020304" pitchFamily="18" charset="0"/>
              </a:rPr>
              <a:t>. </a:t>
            </a:r>
            <a:br>
              <a:rPr lang="en-CA" sz="1600" spc="10" dirty="0">
                <a:solidFill>
                  <a:schemeClr val="accent1"/>
                </a:solidFill>
                <a:effectLst/>
                <a:latin typeface="Arial" panose="020B0604020202020204" pitchFamily="34" charset="0"/>
                <a:ea typeface="Times New Roman" panose="02020603050405020304" pitchFamily="18" charset="0"/>
              </a:rPr>
            </a:br>
            <a:br>
              <a:rPr lang="en-CA" sz="1600" dirty="0">
                <a:solidFill>
                  <a:schemeClr val="accent1"/>
                </a:solidFill>
                <a:effectLst/>
                <a:latin typeface="Times New Roman" panose="02020603050405020304" pitchFamily="18" charset="0"/>
                <a:ea typeface="Times New Roman" panose="02020603050405020304" pitchFamily="18" charset="0"/>
              </a:rPr>
            </a:br>
            <a:r>
              <a:rPr lang="en-CA" sz="1600" b="1" u="sng" dirty="0">
                <a:solidFill>
                  <a:schemeClr val="accent1"/>
                </a:solidFill>
                <a:effectLst/>
                <a:latin typeface="Arial" panose="020B0604020202020204" pitchFamily="34" charset="0"/>
                <a:ea typeface="Times New Roman" panose="02020603050405020304" pitchFamily="18" charset="0"/>
              </a:rPr>
              <a:t>Delayed Maturity and Slow Breeding:</a:t>
            </a:r>
            <a:br>
              <a:rPr lang="en-CA" sz="1600" dirty="0">
                <a:solidFill>
                  <a:schemeClr val="accent1"/>
                </a:solidFill>
                <a:effectLst/>
                <a:latin typeface="Times New Roman" panose="02020603050405020304" pitchFamily="18" charset="0"/>
                <a:ea typeface="Times New Roman" panose="02020603050405020304" pitchFamily="18" charset="0"/>
              </a:rPr>
            </a:br>
            <a:r>
              <a:rPr lang="en-CA" sz="1600" spc="10" dirty="0">
                <a:solidFill>
                  <a:schemeClr val="accent1"/>
                </a:solidFill>
                <a:effectLst/>
                <a:latin typeface="Arial" panose="020B0604020202020204" pitchFamily="34" charset="0"/>
                <a:ea typeface="Times New Roman" panose="02020603050405020304" pitchFamily="18" charset="0"/>
              </a:rPr>
              <a:t>Blanding's Turtles mature late and have a long lifespan, meaning it takes a considerable time for them to reach breeding age, and the death of even a few breeding-age adults can have a significant impact on the population. </a:t>
            </a:r>
            <a:br>
              <a:rPr lang="en-CA" sz="1600" dirty="0">
                <a:solidFill>
                  <a:schemeClr val="accent1"/>
                </a:solidFill>
                <a:effectLst/>
                <a:latin typeface="Times New Roman" panose="02020603050405020304" pitchFamily="18" charset="0"/>
                <a:ea typeface="Times New Roman" panose="02020603050405020304" pitchFamily="18" charset="0"/>
              </a:rPr>
            </a:br>
            <a:endParaRPr lang="en-CA" sz="1600" dirty="0">
              <a:solidFill>
                <a:schemeClr val="accent1"/>
              </a:solidFill>
              <a:latin typeface="Aptos Black" panose="020B0004020202020204" pitchFamily="34" charset="0"/>
            </a:endParaRPr>
          </a:p>
        </p:txBody>
      </p:sp>
      <p:pic>
        <p:nvPicPr>
          <p:cNvPr id="5" name="Picture Placeholder 4">
            <a:extLst>
              <a:ext uri="{FF2B5EF4-FFF2-40B4-BE49-F238E27FC236}">
                <a16:creationId xmlns:a16="http://schemas.microsoft.com/office/drawing/2014/main" id="{AEC4AD99-8EDB-7378-F35B-D94DE4A4C6CE}"/>
              </a:ext>
            </a:extLst>
          </p:cNvPr>
          <p:cNvPicPr>
            <a:picLocks noGrp="1" noChangeAspect="1"/>
          </p:cNvPicPr>
          <p:nvPr>
            <p:ph type="pic" sz="quarter" idx="10"/>
          </p:nvPr>
        </p:nvPicPr>
        <p:blipFill>
          <a:blip r:embed="rId3"/>
          <a:srcRect l="13200" r="13200"/>
          <a:stretch/>
        </p:blipFill>
        <p:spPr>
          <a:xfrm>
            <a:off x="0" y="0"/>
            <a:ext cx="5047488" cy="6858000"/>
          </a:xfrm>
        </p:spPr>
      </p:pic>
    </p:spTree>
    <p:extLst>
      <p:ext uri="{BB962C8B-B14F-4D97-AF65-F5344CB8AC3E}">
        <p14:creationId xmlns:p14="http://schemas.microsoft.com/office/powerpoint/2010/main" val="9034605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02481-95EC-CEDF-5660-34B40FF3C77F}"/>
              </a:ext>
            </a:extLst>
          </p:cNvPr>
          <p:cNvSpPr>
            <a:spLocks noGrp="1"/>
          </p:cNvSpPr>
          <p:nvPr>
            <p:ph type="title"/>
          </p:nvPr>
        </p:nvSpPr>
        <p:spPr>
          <a:xfrm>
            <a:off x="0" y="0"/>
            <a:ext cx="7278624" cy="6858000"/>
          </a:xfrm>
        </p:spPr>
        <p:txBody>
          <a:bodyPr>
            <a:normAutofit fontScale="90000"/>
          </a:bodyPr>
          <a:lstStyle/>
          <a:p>
            <a:pPr marL="228600">
              <a:lnSpc>
                <a:spcPct val="115000"/>
              </a:lnSpc>
              <a:spcAft>
                <a:spcPts val="800"/>
              </a:spcAft>
              <a:buNone/>
            </a:pPr>
            <a:r>
              <a:rPr lang="en-CA" sz="2000" b="1" dirty="0">
                <a:effectLst/>
                <a:latin typeface="Arial" panose="020B0604020202020204" pitchFamily="34" charset="0"/>
                <a:ea typeface="Aptos" panose="020B0004020202020204" pitchFamily="34" charset="0"/>
                <a:cs typeface="Arial" panose="020B0604020202020204" pitchFamily="34" charset="0"/>
              </a:rPr>
              <a:t>What can be done to protect them and stop this? </a:t>
            </a:r>
            <a:br>
              <a:rPr lang="en-CA" sz="1800" b="1" dirty="0">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The Blanding's turtle is currently listed as Threatened under the Ontario Endangered Species Act, 2007 and Endangered under the Federal Species at Risk Act.</a:t>
            </a:r>
            <a:b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You can help by protecting any wetlands and surrounding natural vegetation either on your property or on Crown Land. </a:t>
            </a:r>
            <a:b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STAY AWAY. Do not go within 250 M of a Blanding’s Turtle’s nesting area. The only reason why you could be in this area, is if you are putting fencing around the turtle nest to protect it from natural predators and human intervention.</a:t>
            </a:r>
            <a:b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Every year, turtles all over the province must cross busy roads to get to their nesting sites. </a:t>
            </a:r>
            <a:b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Female Blanding's Turtles sometimes mistake gravel shoulders of roads as good nesting sites.</a:t>
            </a:r>
            <a:b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b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While driving, you should watch for turtles on the roads or on gravel shoulders of the road especially between May and October. If you see a Blanding’s Turtle near or on the road, you should stop your vehicle and safely help </a:t>
            </a:r>
            <a:r>
              <a:rPr lang="en-CA" sz="1800" kern="100" dirty="0">
                <a:solidFill>
                  <a:srgbClr val="E3CEB2"/>
                </a:solidFill>
                <a:latin typeface="Arial" panose="020B0604020202020204" pitchFamily="34" charset="0"/>
                <a:ea typeface="Aptos" panose="020B0004020202020204" pitchFamily="34" charset="0"/>
                <a:cs typeface="Times New Roman" panose="02020603050405020304" pitchFamily="18" charset="0"/>
              </a:rPr>
              <a:t>it</a:t>
            </a: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 cross the road in the direction </a:t>
            </a:r>
            <a:r>
              <a:rPr lang="en-CA" sz="1800" kern="100" dirty="0">
                <a:solidFill>
                  <a:srgbClr val="E3CEB2"/>
                </a:solidFill>
                <a:latin typeface="Arial" panose="020B0604020202020204" pitchFamily="34" charset="0"/>
                <a:ea typeface="Aptos" panose="020B0004020202020204" pitchFamily="34" charset="0"/>
                <a:cs typeface="Times New Roman" panose="02020603050405020304" pitchFamily="18" charset="0"/>
              </a:rPr>
              <a:t>it was</a:t>
            </a:r>
            <a:r>
              <a:rPr lang="en-CA" sz="1800" kern="100" dirty="0">
                <a:solidFill>
                  <a:srgbClr val="E3CEB2"/>
                </a:solidFill>
                <a:effectLst/>
                <a:latin typeface="Arial" panose="020B0604020202020204" pitchFamily="34" charset="0"/>
                <a:ea typeface="Aptos" panose="020B0004020202020204" pitchFamily="34" charset="0"/>
                <a:cs typeface="Times New Roman" panose="02020603050405020304" pitchFamily="18" charset="0"/>
              </a:rPr>
              <a:t> heading.</a:t>
            </a:r>
            <a:br>
              <a:rPr lang="en-CA" sz="1800" kern="100" dirty="0">
                <a:solidFill>
                  <a:srgbClr val="E3CEB2"/>
                </a:solidFill>
                <a:effectLst/>
                <a:latin typeface="Aptos" panose="020B0004020202020204" pitchFamily="34" charset="0"/>
                <a:ea typeface="Aptos" panose="020B0004020202020204" pitchFamily="34" charset="0"/>
                <a:cs typeface="Times New Roman" panose="02020603050405020304" pitchFamily="18" charset="0"/>
              </a:rPr>
            </a:br>
            <a:endParaRPr lang="en-CA" sz="1800" dirty="0">
              <a:solidFill>
                <a:srgbClr val="E3CEB2"/>
              </a:solidFill>
              <a:latin typeface="Aptos Black" panose="020B0004020202020204" pitchFamily="34" charset="0"/>
            </a:endParaRPr>
          </a:p>
        </p:txBody>
      </p:sp>
      <p:pic>
        <p:nvPicPr>
          <p:cNvPr id="7" name="Content Placeholder 6" descr="A group of turtles on a log in water&#10;&#10;AI-generated content may be incorrect.">
            <a:extLst>
              <a:ext uri="{FF2B5EF4-FFF2-40B4-BE49-F238E27FC236}">
                <a16:creationId xmlns:a16="http://schemas.microsoft.com/office/drawing/2014/main" id="{82D45D63-CD81-6123-7CF4-284D6C4E287B}"/>
              </a:ext>
            </a:extLst>
          </p:cNvPr>
          <p:cNvPicPr>
            <a:picLocks noGrp="1" noChangeAspect="1"/>
          </p:cNvPicPr>
          <p:nvPr>
            <p:ph idx="15"/>
          </p:nvPr>
        </p:nvPicPr>
        <p:blipFill>
          <a:blip r:embed="rId2"/>
          <a:stretch>
            <a:fillRect/>
          </a:stretch>
        </p:blipFill>
        <p:spPr>
          <a:xfrm>
            <a:off x="7872413" y="399778"/>
            <a:ext cx="3475037" cy="2290164"/>
          </a:xfrm>
        </p:spPr>
      </p:pic>
      <p:pic>
        <p:nvPicPr>
          <p:cNvPr id="9" name="Picture 8" descr="Turtles on a log in water&#10;&#10;AI-generated content may be incorrect.">
            <a:extLst>
              <a:ext uri="{FF2B5EF4-FFF2-40B4-BE49-F238E27FC236}">
                <a16:creationId xmlns:a16="http://schemas.microsoft.com/office/drawing/2014/main" id="{9D2216F8-A023-7D67-C003-DC63ADBE10C0}"/>
              </a:ext>
            </a:extLst>
          </p:cNvPr>
          <p:cNvPicPr>
            <a:picLocks noChangeAspect="1"/>
          </p:cNvPicPr>
          <p:nvPr/>
        </p:nvPicPr>
        <p:blipFill>
          <a:blip r:embed="rId3"/>
          <a:stretch>
            <a:fillRect/>
          </a:stretch>
        </p:blipFill>
        <p:spPr>
          <a:xfrm>
            <a:off x="7872413" y="3429000"/>
            <a:ext cx="3567047" cy="2295144"/>
          </a:xfrm>
          <a:prstGeom prst="rect">
            <a:avLst/>
          </a:prstGeom>
        </p:spPr>
      </p:pic>
    </p:spTree>
    <p:extLst>
      <p:ext uri="{BB962C8B-B14F-4D97-AF65-F5344CB8AC3E}">
        <p14:creationId xmlns:p14="http://schemas.microsoft.com/office/powerpoint/2010/main" val="24296797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A378A-8BCF-6E3B-60EC-3AC8640A2E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EA68F6-860E-4F70-13B8-24B5B7F17D80}"/>
              </a:ext>
            </a:extLst>
          </p:cNvPr>
          <p:cNvSpPr>
            <a:spLocks noGrp="1"/>
          </p:cNvSpPr>
          <p:nvPr>
            <p:ph type="title"/>
          </p:nvPr>
        </p:nvSpPr>
        <p:spPr>
          <a:xfrm>
            <a:off x="7144512" y="0"/>
            <a:ext cx="5047488" cy="6858000"/>
          </a:xfrm>
        </p:spPr>
        <p:txBody>
          <a:bodyPr>
            <a:normAutofit/>
          </a:bodyPr>
          <a:lstStyle/>
          <a:p>
            <a:pPr>
              <a:lnSpc>
                <a:spcPts val="1950"/>
              </a:lnSpc>
              <a:spcAft>
                <a:spcPts val="750"/>
              </a:spcAft>
            </a:pPr>
            <a:br>
              <a:rPr lang="en-CA" sz="1700" kern="100" dirty="0">
                <a:solidFill>
                  <a:schemeClr val="accent5"/>
                </a:solidFill>
                <a:effectLst/>
                <a:latin typeface="Aptos" panose="020B0004020202020204" pitchFamily="34" charset="0"/>
                <a:ea typeface="Aptos" panose="020B0004020202020204" pitchFamily="34" charset="0"/>
                <a:cs typeface="Times New Roman" panose="02020603050405020304" pitchFamily="18" charset="0"/>
              </a:rPr>
            </a:br>
            <a:r>
              <a:rPr lang="en-CA" sz="1700" kern="0" dirty="0">
                <a:solidFill>
                  <a:schemeClr val="accent5"/>
                </a:solidFill>
                <a:effectLst/>
                <a:latin typeface="Arial" panose="020B0604020202020204" pitchFamily="34" charset="0"/>
                <a:ea typeface="Times New Roman" panose="02020603050405020304" pitchFamily="18" charset="0"/>
                <a:cs typeface="Times New Roman" panose="02020603050405020304" pitchFamily="18" charset="0"/>
              </a:rPr>
              <a:t>Report any sightings of Blanding's turtles, whether they are healthy or injured.</a:t>
            </a:r>
            <a:br>
              <a:rPr lang="en-CA" sz="1700" kern="0" dirty="0">
                <a:solidFill>
                  <a:schemeClr val="accent5"/>
                </a:solidFill>
                <a:effectLst/>
                <a:latin typeface="Arial" panose="020B0604020202020204" pitchFamily="34" charset="0"/>
                <a:ea typeface="Times New Roman" panose="02020603050405020304" pitchFamily="18" charset="0"/>
                <a:cs typeface="Times New Roman" panose="02020603050405020304" pitchFamily="18" charset="0"/>
              </a:rPr>
            </a:br>
            <a:br>
              <a:rPr lang="en-CA" sz="1700" kern="100" dirty="0">
                <a:solidFill>
                  <a:schemeClr val="accent5"/>
                </a:solidFill>
                <a:effectLst/>
                <a:latin typeface="Aptos" panose="020B0004020202020204" pitchFamily="34" charset="0"/>
                <a:ea typeface="Aptos" panose="020B0004020202020204" pitchFamily="34" charset="0"/>
                <a:cs typeface="Times New Roman" panose="02020603050405020304" pitchFamily="18" charset="0"/>
              </a:rPr>
            </a:br>
            <a:r>
              <a:rPr lang="en-CA" sz="1700" kern="0" dirty="0">
                <a:solidFill>
                  <a:schemeClr val="accent5"/>
                </a:solidFill>
                <a:effectLst/>
                <a:latin typeface="Arial" panose="020B0604020202020204" pitchFamily="34" charset="0"/>
                <a:ea typeface="Times New Roman" panose="02020603050405020304" pitchFamily="18" charset="0"/>
                <a:cs typeface="Times New Roman" panose="02020603050405020304" pitchFamily="18" charset="0"/>
              </a:rPr>
              <a:t>Report any instances of illegal collection, such as turtles being sold in pet stores or food markets.</a:t>
            </a:r>
            <a:br>
              <a:rPr lang="en-CA" sz="1700" kern="0" dirty="0">
                <a:solidFill>
                  <a:schemeClr val="accent5"/>
                </a:solidFill>
                <a:effectLst/>
                <a:latin typeface="Arial" panose="020B0604020202020204" pitchFamily="34" charset="0"/>
                <a:ea typeface="Times New Roman" panose="02020603050405020304" pitchFamily="18" charset="0"/>
                <a:cs typeface="Times New Roman" panose="02020603050405020304" pitchFamily="18" charset="0"/>
              </a:rPr>
            </a:br>
            <a:br>
              <a:rPr lang="en-CA" sz="1700" kern="100" dirty="0">
                <a:solidFill>
                  <a:schemeClr val="accent5"/>
                </a:solidFill>
                <a:effectLst/>
                <a:latin typeface="Aptos" panose="020B0004020202020204" pitchFamily="34" charset="0"/>
                <a:ea typeface="Aptos" panose="020B0004020202020204" pitchFamily="34" charset="0"/>
                <a:cs typeface="Times New Roman" panose="02020603050405020304" pitchFamily="18" charset="0"/>
              </a:rPr>
            </a:br>
            <a:r>
              <a:rPr lang="en-CA" sz="1700" kern="0" dirty="0">
                <a:solidFill>
                  <a:schemeClr val="accent5"/>
                </a:solidFill>
                <a:effectLst/>
                <a:latin typeface="Arial" panose="020B0604020202020204" pitchFamily="34" charset="0"/>
                <a:ea typeface="Times New Roman" panose="02020603050405020304" pitchFamily="18" charset="0"/>
                <a:cs typeface="Times New Roman" panose="02020603050405020304" pitchFamily="18" charset="0"/>
              </a:rPr>
              <a:t>Use the Report pollution online form or call the public reporting hotline (1-866-MOE-TIPS) to report these concerns.</a:t>
            </a:r>
            <a:br>
              <a:rPr lang="en-CA" sz="1700" kern="0" dirty="0">
                <a:solidFill>
                  <a:schemeClr val="accent5"/>
                </a:solidFill>
                <a:effectLst/>
                <a:latin typeface="Arial" panose="020B0604020202020204" pitchFamily="34" charset="0"/>
                <a:ea typeface="Times New Roman" panose="02020603050405020304" pitchFamily="18" charset="0"/>
                <a:cs typeface="Times New Roman" panose="02020603050405020304" pitchFamily="18" charset="0"/>
              </a:rPr>
            </a:br>
            <a:br>
              <a:rPr lang="en-CA" sz="1700" kern="100" dirty="0">
                <a:solidFill>
                  <a:schemeClr val="accent5"/>
                </a:solidFill>
                <a:effectLst/>
                <a:latin typeface="Aptos" panose="020B0004020202020204" pitchFamily="34" charset="0"/>
                <a:ea typeface="Aptos" panose="020B0004020202020204" pitchFamily="34" charset="0"/>
                <a:cs typeface="Times New Roman" panose="02020603050405020304" pitchFamily="18" charset="0"/>
              </a:rPr>
            </a:br>
            <a:r>
              <a:rPr lang="en-CA" sz="1700" kern="0" dirty="0">
                <a:solidFill>
                  <a:schemeClr val="accent5"/>
                </a:solidFill>
                <a:effectLst/>
                <a:latin typeface="Arial" panose="020B0604020202020204" pitchFamily="34" charset="0"/>
                <a:ea typeface="Times New Roman" panose="02020603050405020304" pitchFamily="18" charset="0"/>
                <a:cs typeface="Times New Roman" panose="02020603050405020304" pitchFamily="18" charset="0"/>
              </a:rPr>
              <a:t>Submit your observations to the Ontario Reptile and Amphibian Atlas.</a:t>
            </a:r>
            <a:br>
              <a:rPr lang="en-CA" sz="1700" kern="0" dirty="0">
                <a:solidFill>
                  <a:schemeClr val="accent5"/>
                </a:solidFill>
                <a:effectLst/>
                <a:latin typeface="Arial" panose="020B0604020202020204" pitchFamily="34" charset="0"/>
                <a:ea typeface="Times New Roman" panose="02020603050405020304" pitchFamily="18" charset="0"/>
                <a:cs typeface="Times New Roman" panose="02020603050405020304" pitchFamily="18" charset="0"/>
              </a:rPr>
            </a:br>
            <a:br>
              <a:rPr lang="en-CA" sz="17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en-CA" sz="17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CA" sz="1700" b="1" u="sng" kern="100" spc="50" dirty="0">
                <a:solidFill>
                  <a:schemeClr val="accent5"/>
                </a:solidFill>
                <a:effectLst/>
                <a:latin typeface="Arial" panose="020B06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416-444-8419</a:t>
            </a:r>
            <a:r>
              <a:rPr lang="en-CA" sz="1700" kern="100" spc="50" dirty="0">
                <a:solidFill>
                  <a:schemeClr val="accent5"/>
                </a:solidFill>
                <a:effectLst/>
                <a:latin typeface="Arial" panose="020B0604020202020204" pitchFamily="34" charset="0"/>
                <a:ea typeface="Aptos" panose="020B0004020202020204" pitchFamily="34" charset="0"/>
                <a:cs typeface="Times New Roman" panose="02020603050405020304" pitchFamily="18" charset="0"/>
              </a:rPr>
              <a:t>, toll-free (within Ontario): </a:t>
            </a:r>
            <a:r>
              <a:rPr lang="en-CA" sz="1700" b="1" u="sng" kern="100" spc="50" dirty="0">
                <a:solidFill>
                  <a:schemeClr val="accent5"/>
                </a:solidFill>
                <a:effectLst/>
                <a:latin typeface="Arial" panose="020B06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1-800-440-2366</a:t>
            </a:r>
            <a:br>
              <a:rPr lang="en-CA" sz="1700" b="1" u="sng" kern="100" spc="50" dirty="0">
                <a:solidFill>
                  <a:schemeClr val="accent5"/>
                </a:solidFill>
                <a:effectLst/>
                <a:latin typeface="Arial" panose="020B0604020202020204" pitchFamily="34" charset="0"/>
                <a:ea typeface="Aptos" panose="020B0004020202020204" pitchFamily="34" charset="0"/>
                <a:cs typeface="Times New Roman" panose="02020603050405020304" pitchFamily="18" charset="0"/>
              </a:rPr>
            </a:br>
            <a:br>
              <a:rPr lang="en-CA" sz="1700" kern="100" spc="50" dirty="0">
                <a:solidFill>
                  <a:schemeClr val="accent5"/>
                </a:solidFill>
                <a:effectLst/>
                <a:latin typeface="Arial" panose="020B0604020202020204" pitchFamily="34" charset="0"/>
                <a:ea typeface="Aptos" panose="020B0004020202020204" pitchFamily="34" charset="0"/>
                <a:cs typeface="Times New Roman" panose="02020603050405020304" pitchFamily="18" charset="0"/>
              </a:rPr>
            </a:br>
            <a:r>
              <a:rPr lang="en-CA" sz="1700" b="1" u="sng" kern="100" spc="50" dirty="0">
                <a:solidFill>
                  <a:schemeClr val="accent5"/>
                </a:solidFill>
                <a:effectLst/>
                <a:latin typeface="Arial" panose="020B06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info@ontarionature.org</a:t>
            </a:r>
            <a:r>
              <a:rPr lang="en-CA" sz="1700" kern="100" dirty="0">
                <a:solidFill>
                  <a:schemeClr val="accent5"/>
                </a:solidFill>
                <a:effectLst/>
                <a:latin typeface="Arial" panose="020B0604020202020204" pitchFamily="34" charset="0"/>
                <a:ea typeface="Aptos" panose="020B0004020202020204" pitchFamily="34" charset="0"/>
                <a:cs typeface="Times New Roman" panose="02020603050405020304" pitchFamily="18" charset="0"/>
              </a:rPr>
              <a:t> </a:t>
            </a:r>
            <a:r>
              <a:rPr lang="en-CA" sz="1700" kern="100" spc="50" dirty="0">
                <a:solidFill>
                  <a:schemeClr val="accent5"/>
                </a:solidFill>
                <a:effectLst/>
                <a:latin typeface="Arial" panose="020B0604020202020204" pitchFamily="34" charset="0"/>
                <a:ea typeface="Aptos" panose="020B0004020202020204" pitchFamily="34" charset="0"/>
                <a:cs typeface="Times New Roman" panose="02020603050405020304" pitchFamily="18" charset="0"/>
              </a:rPr>
              <a:t>Hours: Monday-Friday, 9 a.m.–5 p.m.</a:t>
            </a:r>
            <a:br>
              <a:rPr lang="en-CA" sz="1700" kern="100" dirty="0">
                <a:solidFill>
                  <a:schemeClr val="accent5"/>
                </a:solidFill>
                <a:effectLst/>
                <a:latin typeface="Aptos" panose="020B0004020202020204" pitchFamily="34" charset="0"/>
                <a:ea typeface="Aptos" panose="020B0004020202020204" pitchFamily="34" charset="0"/>
                <a:cs typeface="Times New Roman" panose="02020603050405020304" pitchFamily="18" charset="0"/>
              </a:rPr>
            </a:br>
            <a:endParaRPr lang="en-CA" sz="1700" dirty="0">
              <a:solidFill>
                <a:schemeClr val="accent5"/>
              </a:solidFill>
              <a:latin typeface="Aptos Black" panose="020B0004020202020204" pitchFamily="34" charset="0"/>
            </a:endParaRPr>
          </a:p>
        </p:txBody>
      </p:sp>
      <p:pic>
        <p:nvPicPr>
          <p:cNvPr id="5" name="Picture Placeholder 4">
            <a:extLst>
              <a:ext uri="{FF2B5EF4-FFF2-40B4-BE49-F238E27FC236}">
                <a16:creationId xmlns:a16="http://schemas.microsoft.com/office/drawing/2014/main" id="{C3D29605-EB14-9C74-0620-1FC4398E87A6}"/>
              </a:ext>
            </a:extLst>
          </p:cNvPr>
          <p:cNvPicPr>
            <a:picLocks noGrp="1" noChangeAspect="1"/>
          </p:cNvPicPr>
          <p:nvPr>
            <p:ph type="pic" sz="quarter" idx="10"/>
          </p:nvPr>
        </p:nvPicPr>
        <p:blipFill>
          <a:blip r:embed="rId5"/>
          <a:srcRect l="13510" r="13510"/>
          <a:stretch/>
        </p:blipFill>
        <p:spPr>
          <a:xfrm>
            <a:off x="0" y="0"/>
            <a:ext cx="6665976" cy="6858000"/>
          </a:xfrm>
        </p:spPr>
      </p:pic>
    </p:spTree>
    <p:extLst>
      <p:ext uri="{BB962C8B-B14F-4D97-AF65-F5344CB8AC3E}">
        <p14:creationId xmlns:p14="http://schemas.microsoft.com/office/powerpoint/2010/main" val="30189796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24C51-0415-2B49-94C4-86C14DF361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A39C66-AF3A-C95E-0AC8-6DCB9730DEFC}"/>
              </a:ext>
            </a:extLst>
          </p:cNvPr>
          <p:cNvSpPr>
            <a:spLocks noGrp="1"/>
          </p:cNvSpPr>
          <p:nvPr>
            <p:ph type="ctrTitle"/>
          </p:nvPr>
        </p:nvSpPr>
        <p:spPr>
          <a:xfrm>
            <a:off x="0" y="0"/>
            <a:ext cx="8046720" cy="5486400"/>
          </a:xfrm>
        </p:spPr>
        <p:txBody>
          <a:bodyPr/>
          <a:lstStyle/>
          <a:p>
            <a:pPr algn="ctr"/>
            <a:r>
              <a:rPr lang="en-CA" sz="4800" dirty="0"/>
              <a:t>DO YOU HAVE ANY SUGESTIONS ON WHAT THE AGGLFN COMMUNITY CAN DO TO HELP THE BLANDING’S TURTLE?</a:t>
            </a:r>
          </a:p>
        </p:txBody>
      </p:sp>
      <p:sp>
        <p:nvSpPr>
          <p:cNvPr id="3" name="Subtitle 2">
            <a:extLst>
              <a:ext uri="{FF2B5EF4-FFF2-40B4-BE49-F238E27FC236}">
                <a16:creationId xmlns:a16="http://schemas.microsoft.com/office/drawing/2014/main" id="{67DAC204-CF5C-4C72-9E35-409D8E52B8D6}"/>
              </a:ext>
            </a:extLst>
          </p:cNvPr>
          <p:cNvSpPr>
            <a:spLocks noGrp="1"/>
          </p:cNvSpPr>
          <p:nvPr>
            <p:ph type="subTitle" idx="1"/>
          </p:nvPr>
        </p:nvSpPr>
        <p:spPr>
          <a:xfrm>
            <a:off x="0" y="5559552"/>
            <a:ext cx="7793736" cy="1106424"/>
          </a:xfrm>
        </p:spPr>
        <p:txBody>
          <a:bodyPr/>
          <a:lstStyle/>
          <a:p>
            <a:pPr algn="ctr"/>
            <a:r>
              <a:rPr lang="en-CA" b="1" dirty="0"/>
              <a:t>PAUSE FOR RESPONSES OR COMMENTS FROM THE  COMMUNITY MEMBERS AND RECORD THEM.</a:t>
            </a:r>
          </a:p>
        </p:txBody>
      </p:sp>
      <p:pic>
        <p:nvPicPr>
          <p:cNvPr id="6" name="Picture Placeholder 5">
            <a:extLst>
              <a:ext uri="{FF2B5EF4-FFF2-40B4-BE49-F238E27FC236}">
                <a16:creationId xmlns:a16="http://schemas.microsoft.com/office/drawing/2014/main" id="{586DBAA0-91C3-4B34-EBB3-C4BC939EFA79}"/>
              </a:ext>
            </a:extLst>
          </p:cNvPr>
          <p:cNvPicPr>
            <a:picLocks noGrp="1" noChangeAspect="1"/>
          </p:cNvPicPr>
          <p:nvPr>
            <p:ph type="pic" sz="quarter" idx="11"/>
          </p:nvPr>
        </p:nvPicPr>
        <p:blipFill>
          <a:blip r:embed="rId2"/>
          <a:srcRect l="24965" r="24965"/>
          <a:stretch/>
        </p:blipFill>
        <p:spPr>
          <a:xfrm>
            <a:off x="8046720" y="1051559"/>
            <a:ext cx="3721608" cy="4434841"/>
          </a:xfrm>
        </p:spPr>
      </p:pic>
    </p:spTree>
    <p:extLst>
      <p:ext uri="{BB962C8B-B14F-4D97-AF65-F5344CB8AC3E}">
        <p14:creationId xmlns:p14="http://schemas.microsoft.com/office/powerpoint/2010/main" val="28017380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823EE-05FC-D224-DDC6-B41BF0955986}"/>
              </a:ext>
            </a:extLst>
          </p:cNvPr>
          <p:cNvSpPr>
            <a:spLocks noGrp="1"/>
          </p:cNvSpPr>
          <p:nvPr>
            <p:ph type="title"/>
          </p:nvPr>
        </p:nvSpPr>
        <p:spPr>
          <a:xfrm>
            <a:off x="0" y="0"/>
            <a:ext cx="6096000" cy="502920"/>
          </a:xfrm>
        </p:spPr>
        <p:txBody>
          <a:bodyPr/>
          <a:lstStyle/>
          <a:p>
            <a:pPr algn="ctr"/>
            <a:r>
              <a:rPr lang="en-CA" sz="2000" dirty="0"/>
              <a:t>BLANDING’S TURTLE RECOVERY STRATEGY</a:t>
            </a:r>
          </a:p>
        </p:txBody>
      </p:sp>
      <p:sp>
        <p:nvSpPr>
          <p:cNvPr id="3" name="Text Placeholder 2">
            <a:extLst>
              <a:ext uri="{FF2B5EF4-FFF2-40B4-BE49-F238E27FC236}">
                <a16:creationId xmlns:a16="http://schemas.microsoft.com/office/drawing/2014/main" id="{5727D2DA-A7DD-0603-5632-67DEAB007EAF}"/>
              </a:ext>
            </a:extLst>
          </p:cNvPr>
          <p:cNvSpPr>
            <a:spLocks noGrp="1"/>
          </p:cNvSpPr>
          <p:nvPr>
            <p:ph type="body" idx="1"/>
          </p:nvPr>
        </p:nvSpPr>
        <p:spPr>
          <a:xfrm>
            <a:off x="0" y="576072"/>
            <a:ext cx="6419088" cy="6281928"/>
          </a:xfrm>
        </p:spPr>
        <p:txBody>
          <a:bodyPr/>
          <a:lstStyle/>
          <a:p>
            <a:pPr algn="l"/>
            <a:r>
              <a:rPr lang="en-CA" sz="1500" b="1" dirty="0">
                <a:solidFill>
                  <a:srgbClr val="E3CEB2"/>
                </a:solidFill>
                <a:latin typeface="Arial" panose="020B0604020202020204" pitchFamily="34" charset="0"/>
                <a:cs typeface="Arial" panose="020B0604020202020204" pitchFamily="34" charset="0"/>
              </a:rPr>
              <a:t>At the Sand Lake Site, the AGGLFN have produced a Species at Risk plan to try to help save the Blanding’s Turtle.</a:t>
            </a:r>
          </a:p>
          <a:p>
            <a:pPr algn="l"/>
            <a:r>
              <a:rPr lang="en-CA" sz="1500" b="1" dirty="0">
                <a:solidFill>
                  <a:srgbClr val="E3CEB2"/>
                </a:solidFill>
                <a:latin typeface="Arial" panose="020B0604020202020204" pitchFamily="34" charset="0"/>
                <a:cs typeface="Arial" panose="020B0604020202020204" pitchFamily="34" charset="0"/>
              </a:rPr>
              <a:t>Starting in mid-May this site which is located on Crown Land is well known to be occupied by 20-30 camper trailers and all-terrain vehicles for the whole summer. And we noticed that some camper trailers are already parked there and are semi-permanent. </a:t>
            </a:r>
          </a:p>
          <a:p>
            <a:pPr algn="l"/>
            <a:r>
              <a:rPr lang="en-CA" sz="1500" b="1" dirty="0">
                <a:solidFill>
                  <a:srgbClr val="E3CEB2"/>
                </a:solidFill>
                <a:latin typeface="Arial" panose="020B0604020202020204" pitchFamily="34" charset="0"/>
                <a:cs typeface="Arial" panose="020B0604020202020204" pitchFamily="34" charset="0"/>
              </a:rPr>
              <a:t>So, we have asked two monitors to start the first week of May. They will go up to monitor this area on a weekly basis to see if the Blanding’s Turtle are still in this area. Depending on the weather monitoring and reporting will take place from beginning of May until the beginning of September roughly.</a:t>
            </a:r>
          </a:p>
          <a:p>
            <a:pPr algn="l"/>
            <a:r>
              <a:rPr lang="en-CA" sz="1500" b="1" dirty="0">
                <a:solidFill>
                  <a:srgbClr val="E3CEB2"/>
                </a:solidFill>
                <a:latin typeface="Arial" panose="020B0604020202020204" pitchFamily="34" charset="0"/>
                <a:cs typeface="Arial" panose="020B0604020202020204" pitchFamily="34" charset="0"/>
              </a:rPr>
              <a:t>And to keep the camper trailers and foot traffic out of this area for the nesting period, we are planning on putting up silt fencing 250 M away from the waterfront to barricade this area off. This will allow the Blanding’s Turtles to come up to their build nests and lay their eggs. </a:t>
            </a:r>
            <a:r>
              <a:rPr lang="en-CA" sz="1500" b="1">
                <a:solidFill>
                  <a:srgbClr val="E3CEB2"/>
                </a:solidFill>
                <a:latin typeface="Arial" panose="020B0604020202020204" pitchFamily="34" charset="0"/>
                <a:cs typeface="Arial" panose="020B0604020202020204" pitchFamily="34" charset="0"/>
              </a:rPr>
              <a:t>The </a:t>
            </a:r>
            <a:r>
              <a:rPr lang="en-CA" sz="1500" b="1" dirty="0">
                <a:solidFill>
                  <a:srgbClr val="E3CEB2"/>
                </a:solidFill>
                <a:latin typeface="Arial" panose="020B0604020202020204" pitchFamily="34" charset="0"/>
                <a:cs typeface="Arial" panose="020B0604020202020204" pitchFamily="34" charset="0"/>
              </a:rPr>
              <a:t>f</a:t>
            </a:r>
            <a:r>
              <a:rPr lang="en-CA" sz="1500" b="1">
                <a:solidFill>
                  <a:srgbClr val="E3CEB2"/>
                </a:solidFill>
                <a:latin typeface="Arial" panose="020B0604020202020204" pitchFamily="34" charset="0"/>
                <a:cs typeface="Arial" panose="020B0604020202020204" pitchFamily="34" charset="0"/>
              </a:rPr>
              <a:t>encing </a:t>
            </a:r>
            <a:r>
              <a:rPr lang="en-CA" sz="1500" b="1" dirty="0">
                <a:solidFill>
                  <a:srgbClr val="E3CEB2"/>
                </a:solidFill>
                <a:latin typeface="Arial" panose="020B0604020202020204" pitchFamily="34" charset="0"/>
                <a:cs typeface="Arial" panose="020B0604020202020204" pitchFamily="34" charset="0"/>
              </a:rPr>
              <a:t>will be removed in September.</a:t>
            </a:r>
          </a:p>
          <a:p>
            <a:pPr algn="l"/>
            <a:r>
              <a:rPr lang="en-CA" sz="1500" b="1" dirty="0">
                <a:solidFill>
                  <a:srgbClr val="E3CEB2"/>
                </a:solidFill>
                <a:latin typeface="Arial" panose="020B0604020202020204" pitchFamily="34" charset="0"/>
                <a:cs typeface="Arial" panose="020B0604020202020204" pitchFamily="34" charset="0"/>
              </a:rPr>
              <a:t>If nests are built the monitors will then put special fencing around each nest to protect them from natural predators and human intervention. This area will be filled with tons of signage on what we are trying to do to protect the Blanding’s Turtle.</a:t>
            </a:r>
          </a:p>
          <a:p>
            <a:pPr algn="l"/>
            <a:r>
              <a:rPr lang="en-CA" sz="1500" b="1" dirty="0">
                <a:solidFill>
                  <a:srgbClr val="E3CEB2"/>
                </a:solidFill>
                <a:latin typeface="Arial" panose="020B0604020202020204" pitchFamily="34" charset="0"/>
                <a:cs typeface="Arial" panose="020B0604020202020204" pitchFamily="34" charset="0"/>
              </a:rPr>
              <a:t>The campers will have to move back and still have access to the lake via the alternate entrance located to the right side of the area we are intending to close-off to the public.</a:t>
            </a:r>
          </a:p>
          <a:p>
            <a:pPr algn="l">
              <a:lnSpc>
                <a:spcPts val="1650"/>
              </a:lnSpc>
              <a:spcAft>
                <a:spcPts val="800"/>
              </a:spcAft>
              <a:buNone/>
            </a:pPr>
            <a:r>
              <a:rPr lang="en-CA" sz="15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A silt fence is a temporary sediment barrier made of porous fabric. It's held up by wooden </a:t>
            </a:r>
            <a:r>
              <a:rPr lang="en-CA" sz="1500" b="1" kern="100" dirty="0">
                <a:solidFill>
                  <a:srgbClr val="E3CEB2"/>
                </a:solidFill>
                <a:latin typeface="Arial" panose="020B0604020202020204" pitchFamily="34" charset="0"/>
                <a:ea typeface="Aptos" panose="020B0004020202020204" pitchFamily="34" charset="0"/>
                <a:cs typeface="Arial" panose="020B0604020202020204" pitchFamily="34" charset="0"/>
              </a:rPr>
              <a:t>pickets </a:t>
            </a:r>
            <a:r>
              <a:rPr lang="en-CA" sz="1500" b="1" kern="100" dirty="0">
                <a:solidFill>
                  <a:srgbClr val="E3CEB2"/>
                </a:solidFill>
                <a:effectLst/>
                <a:latin typeface="Arial" panose="020B0604020202020204" pitchFamily="34" charset="0"/>
                <a:ea typeface="Aptos" panose="020B0004020202020204" pitchFamily="34" charset="0"/>
                <a:cs typeface="Arial" panose="020B0604020202020204" pitchFamily="34" charset="0"/>
              </a:rPr>
              <a:t>driven into the ground, so it's inexpensive and relatively easy to remove.  </a:t>
            </a:r>
          </a:p>
          <a:p>
            <a:pPr algn="l"/>
            <a:endParaRPr lang="en-CA" sz="1800" b="1" dirty="0"/>
          </a:p>
        </p:txBody>
      </p:sp>
      <p:pic>
        <p:nvPicPr>
          <p:cNvPr id="6" name="Picture Placeholder 5">
            <a:extLst>
              <a:ext uri="{FF2B5EF4-FFF2-40B4-BE49-F238E27FC236}">
                <a16:creationId xmlns:a16="http://schemas.microsoft.com/office/drawing/2014/main" id="{D10B7EB0-ABC1-CDAE-FC03-8C7EBE4595D8}"/>
              </a:ext>
            </a:extLst>
          </p:cNvPr>
          <p:cNvPicPr>
            <a:picLocks noGrp="1" noChangeAspect="1"/>
          </p:cNvPicPr>
          <p:nvPr>
            <p:ph type="pic" sz="quarter" idx="10"/>
          </p:nvPr>
        </p:nvPicPr>
        <p:blipFill>
          <a:blip r:embed="rId2"/>
          <a:srcRect l="3981" r="3981"/>
          <a:stretch/>
        </p:blipFill>
        <p:spPr>
          <a:xfrm>
            <a:off x="6419088" y="0"/>
            <a:ext cx="5772912" cy="6858000"/>
          </a:xfrm>
        </p:spPr>
      </p:pic>
    </p:spTree>
    <p:extLst>
      <p:ext uri="{BB962C8B-B14F-4D97-AF65-F5344CB8AC3E}">
        <p14:creationId xmlns:p14="http://schemas.microsoft.com/office/powerpoint/2010/main" val="4109787584"/>
      </p:ext>
    </p:extLst>
  </p:cSld>
  <p:clrMapOvr>
    <a:masterClrMapping/>
  </p:clrMapOvr>
</p:sld>
</file>

<file path=ppt/theme/theme1.xml><?xml version="1.0" encoding="utf-8"?>
<a:theme xmlns:a="http://schemas.openxmlformats.org/drawingml/2006/main" name="Custom">
  <a:themeElements>
    <a:clrScheme name="Custom 14">
      <a:dk1>
        <a:srgbClr val="000000"/>
      </a:dk1>
      <a:lt1>
        <a:srgbClr val="FFFFFF"/>
      </a:lt1>
      <a:dk2>
        <a:srgbClr val="1C4C3C"/>
      </a:dk2>
      <a:lt2>
        <a:srgbClr val="E7E6E6"/>
      </a:lt2>
      <a:accent1>
        <a:srgbClr val="8FA971"/>
      </a:accent1>
      <a:accent2>
        <a:srgbClr val="345496"/>
      </a:accent2>
      <a:accent3>
        <a:srgbClr val="BD7B28"/>
      </a:accent3>
      <a:accent4>
        <a:srgbClr val="00698A"/>
      </a:accent4>
      <a:accent5>
        <a:srgbClr val="648260"/>
      </a:accent5>
      <a:accent6>
        <a:srgbClr val="F1EAE0"/>
      </a:accent6>
      <a:hlink>
        <a:srgbClr val="1B4C3C"/>
      </a:hlink>
      <a:folHlink>
        <a:srgbClr val="BD7B27"/>
      </a:folHlink>
    </a:clrScheme>
    <a:fontScheme name="Custom 12">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course presentation_win32_EF_v3" id="{6402AD57-DE70-4CBC-820B-73D40CB74EE1}" vid="{026A6399-DEC0-4FFB-89AD-D1F0CBCEBF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34B83F-6906-4689-98C9-AAA52DE98A6C}">
  <ds:schemaRefs>
    <ds:schemaRef ds:uri="http://schemas.microsoft.com/sharepoint/v3/contenttype/forms"/>
  </ds:schemaRefs>
</ds:datastoreItem>
</file>

<file path=customXml/itemProps2.xml><?xml version="1.0" encoding="utf-8"?>
<ds:datastoreItem xmlns:ds="http://schemas.openxmlformats.org/officeDocument/2006/customXml" ds:itemID="{FCC7764E-1B88-4813-902C-6714719B42F3}">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41CD4AE2-8CDF-460B-B8DD-E25B297626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Nature course presentation</Template>
  <TotalTime>1077</TotalTime>
  <Words>4991</Words>
  <Application>Microsoft Office PowerPoint</Application>
  <PresentationFormat>Widescreen</PresentationFormat>
  <Paragraphs>174</Paragraphs>
  <Slides>43</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Aptos</vt:lpstr>
      <vt:lpstr>Aptos Black</vt:lpstr>
      <vt:lpstr>Arial</vt:lpstr>
      <vt:lpstr>Avenir Next LT Pro</vt:lpstr>
      <vt:lpstr>Avenir Next LT Pro Light</vt:lpstr>
      <vt:lpstr>Calibri</vt:lpstr>
      <vt:lpstr>Open Sans</vt:lpstr>
      <vt:lpstr>Symbol</vt:lpstr>
      <vt:lpstr>Times New Roman</vt:lpstr>
      <vt:lpstr>Custom</vt:lpstr>
      <vt:lpstr>                The Algonquins of Greater Golden Lake First Nation      Sand Lake Species at Risk Presentation     </vt:lpstr>
      <vt:lpstr>Sand Lake(Rec 372)  Is one of many sole land selections that will be transferred to the Algonquins of Greater Golden Lake First Nation upon completion of the Treaty.  </vt:lpstr>
      <vt:lpstr>PowerPoint Presentation</vt:lpstr>
      <vt:lpstr>PowerPoint Presentation</vt:lpstr>
      <vt:lpstr>PowerPoint Presentation</vt:lpstr>
      <vt:lpstr>SPECIES AT RISK Eastern Whip-poor-will</vt:lpstr>
      <vt:lpstr>WHERE AND WHAT?</vt:lpstr>
      <vt:lpstr>PARTNERS</vt:lpstr>
      <vt:lpstr>PowerPoint Presentation</vt:lpstr>
      <vt:lpstr>When do the eggs hatch?  The whip-poor-will lays its eggs in phase with the lunar cycle, so that the eggs hatch on average 10 days before a full moon. When the moon is near full in June the adults can forage the entire night and provide the nestlings with insects. Pairs usually raise two chicks, with the eggs laid on leaves on the forest floor. Chicks begin to move about quickly and leave their birth site shortly after hatching. </vt:lpstr>
      <vt:lpstr>CAUSES OF DEATH</vt:lpstr>
      <vt:lpstr>Do you have ANY SUGESTIONS ON WHAT THE AGGLFN COMMUNITY CAN DO TO HELP THE EASTERN Whip-POOR-WILL?</vt:lpstr>
      <vt:lpstr>SPECIES AT RISK   THE EASTERN WOLF</vt:lpstr>
      <vt:lpstr>  What do they consume to survive?  Diet: The Eastern Wolf mainly preys on ungulates (Hoofed Mammals) like moose, caribou, elk, and deer, but their primary source is white-tailed deer. They will also prey on smaller mammals like beavers. They hunt larger prey in packs and smaller prey individually.   Where do they live?  The Eastern Wolf is typically found in deciduous and mixed forest landscapes. In Ontario, Eastern Wolves are primarily found in Algonquin Provincial Park and surrounding townships, as well as in other areas like Killarney Provincial Park, Kawartha Highlands Signature Site, and Queen Elizabeth II Wildlands. They also inhabit regions around Manitoulin Island and Sault Ste. Marie.  When is their mating season?  In Ontario, the breeding season for Eastern Wolves typically occurs in February and March. The breeding pair, the alpha male and female, will then raise their litter with the help of the rest of the pack.    </vt:lpstr>
      <vt:lpstr>Do they have only one life-long partner?   Yes, Eastern wolves in Ontario, like other wolf species, typically form life-long partnerships with a mate within their pack. These breeding pairs, often the alpha male and female, are responsible for the pack's reproduction and play a key role in maintaining pack stability.    Where is the birthing place located?   Eastern wolves in Ontario give birth in dens located in large forests, typically near wetlands, water sources, conifers, and steep slopes, and away from roads. Pups are nursed in the den for 6-8 weeks, with the whole pack helping to feed and raise them, according to Ontario Wildlife Rescue.   </vt:lpstr>
      <vt:lpstr>When are the pups born and roughly how many?  Eastern wolves in Ontario typically give birth to their pups in late April or early May. The main breeding pair in a pack will give birth to an average of 4-6 pups, according to Ontario Wildlife Rescue. These pups remain in the den for 6-8 weeks, says the Species at Risk Public Registry.    Does the Eastern Wolf hibernate?   No, eastern wolves in Ontario do not hibernate. They are known to be active in winter, and you can hear them howling or see their tracks. They may seek shelter in dens, especially when a female is giving birth, but they don't undergo a deep sleep like other hibernating animals.    Who are their predators?   Wolves are generally apex predators and don't have many natural predators, while not a direct predator, Eastern Wolves can face competition with coyotes for resources and territory. </vt:lpstr>
      <vt:lpstr>What other ways do most of them die?   In Ontario, the primary threat to Eastern Wolves is not a natural predator, but rather human-caused mortality. Their populations are impacted by human activities outside of protected areas. This includes hunting, trapping, and road-related incidents. Along with continued development and urbanization this can lead to habitat loss and fragmentation, hindering the expansion of the Eastern Wolf population.</vt:lpstr>
      <vt:lpstr>Causes of Death</vt:lpstr>
      <vt:lpstr>Do you have ANY SUGESTIONS ON WHAT THE AGGLFN COMMUNITY CAN DO TO HELP THE EASTERN WOLF?</vt:lpstr>
      <vt:lpstr>SPECIES AT RISK  MONARCH BUTTERFLY</vt:lpstr>
      <vt:lpstr> What makes the Monarch Butterfly unique?   Monarch butterfly is easily recognizable due to its vibrant orange, yellow and black wings with small white spots on the borders. They are relatively large, with a wingspan of about 9-10 cm. The Monarch caterpillar is also distinct, displaying black, white, and yellow stripes, and can be found feeding on milkweed plants. The chrysalis stage is a striking jade-green color with golden spots.  What do they consume?  In Ontario, Monarch butterflies lay their eggs on milkweed, which is the sole food source for caterpillars. Adult butterflies depend on native wildflowers for nectar, so by adding these to your gardens you can provide them with a food source too.  Where do they live?   In Canada, Monarchs are most abundant in southern Ontario and Quebec where milkweed plants and breeding habitats are widespread.</vt:lpstr>
      <vt:lpstr>PowerPoint Presentation</vt:lpstr>
      <vt:lpstr>PowerPoint Presentation</vt:lpstr>
      <vt:lpstr> When is their mating season?   In Ontario, monarch butterflies primarily mate during their spring and summer breeding cycles, which generally occur from late May to early June and continue through September. The overwintering butterflies that arrive in Mexico begin their return migration and mating process in late February or March, but these butterflies do not return to Ontario; they lay eggs along the way, and the next generation continues the migration, ultimately reaching Ontario in June.  Do they have only one life-long partner?   No, monarch butterflies do not typically have life-long partners. While mating can last for a day or two, both sexes can mate multiple times throughout their lives. And adult monarchs from the summer generation only live for a few weeks. The last generation of monarchs in the fall, which migrate, also do not reproduce and focus on building fat reserves for their migration. </vt:lpstr>
      <vt:lpstr>Where do Monarch Butterflies lay their eggs?  In Ontario, monarch butterflies lay their eggs on milkweed plants. These eggs hatch into caterpillars, which then develop into pupae (chrysalises) before emerging as adult butterflies. The butterflies then continue their journey, eventually migrating to central Mexico for the winter.   </vt:lpstr>
      <vt:lpstr>When and where do they hibernate?   During late summer and fall, Monarchs from Ontario migrate to central Mexico where they spend the winter months.  Who are their predators?   Monarch butterfly predators in Ontario include ants, spiders, true bugs, parasitic wasps, some flies, and the birds like the Black-headed Grosbeak and the Black-backed Oriole. Monarch eggs are also prey for various species like ants and spiders.     </vt:lpstr>
      <vt:lpstr>What are the threats facing this species?   Monarch butterflies in Ontario face several threats to their survival, including habitat loss, pesticide use, climate change and vehicle collisions.   They are even facing habitat loss at their overwintering sites in Mexico because of the widespread use of pesticides, especially neonicotinoids, are now major concerns.    Additionally, extreme weather events and the decline of milkweed, the sole food source for caterpillars, can also negatively impact the  monarch’s population.  </vt:lpstr>
      <vt:lpstr>PowerPoint Presentation</vt:lpstr>
      <vt:lpstr>DO YOU HAVE ANY SUGESTIONS ON WHAT THE AGGLFN COMMUNITY CAN DO TO HELP THE MONARCH BUTTERFLY?</vt:lpstr>
      <vt:lpstr>SPECIES AT RISK  BLANDING’S TURTLE</vt:lpstr>
      <vt:lpstr>How can you determine this is a Blanding’s Turtle?  Blanding's turtles in Ontario are easily identified by their bright yellow chin and throat, and their domed, smooth upper shell that resembles an army helmet.    The shell is typically black to brown with yellow flecks and streaks. It can range up to 27 centimetres long. Their head and limbs are black-grey, and their lower shell (plastron) is rich yellow.   </vt:lpstr>
      <vt:lpstr>What do the Blanding’s Turtle consume?   Blanding's turtles in Ontario are omnivores, meaning they eat both plants and animals.    Their diet includes a wide variety of items like crayfish, fish, frogs, insects, worms, leeches, snails, and slugs. They also consume aquatic vegetation and some terrestrial plants.  </vt:lpstr>
      <vt:lpstr>What is the Blanding’s Turtles preferred habitat?   Blanding's turtles inhabit shallow lakes, ponds and wetlands with clean water and mucky bottoms. They have the largest overland movement of any Ontario turtles, travelling up to several kilometres between summer habitat and nesting sites or overwintering habitat.   While they prefer wetland areas like marshes and swamps, they may also be seen in terrestrial habitats while moving between different habitats, according to The Canadian Encyclopedia.    It is not unusual, though, to find them hundreds of metres from the nearest body of water, especially while they are searching for a mate or traveling to a nesting site.  </vt:lpstr>
      <vt:lpstr>PowerPoint Presentation</vt:lpstr>
      <vt:lpstr>        Where do they lay their eggs?    </vt:lpstr>
      <vt:lpstr> When are the hatchlings born?   Blanding's Turtle Hatchlings emerge from the nests between August and September and can emerge as early as mid-August in warm years, or later in the fall in cooler years.  The incubation period varies depending on the weather, but it generally takes 60 to 90 days.  Nesting, where the female lays her eggs, usually occurs between late May and early July. Females lay 3-25 elliptical eggs in a single clutch.  </vt:lpstr>
      <vt:lpstr>Who are their predators?   In Ontario, Blanding's turtles primarily face threats from predators like raccoons, skunks fish, snakes, foxes and wading birds that prey on their nests and eggs.    While adult turtles are less vulnerable due to their strong shells. hatchlings and small juveniles are very susceptible to predation from various animals. </vt:lpstr>
      <vt:lpstr>What other threats does this species face?    Habitat Loss:   The destruction or fragmentation of wetlands and other habitats is a major threat to Blanding's turtle populations.    Road Deaths:   Turtles crossing roads can be hit by vehicles, leading to injury or death.    Human-Subsidized Predators:   Increased numbers of predators like raccoons, foxes and skunks, due to human activity and available food sources, can lead to higher levels of nest predation.   </vt:lpstr>
      <vt:lpstr>Why are they now a Species at Risk?   Habitat Loss and Fragmentation: Wetlands, crucial for Blanding's Turtle survival, are being converted for residential and commercial development, leading to a decline in habitat. This fragmentation isolates populations, making it harder for them to find mates and resources.   Road Mortality: As Blanding's Turtles cross many roads to reach nesting sites, they are vulnerable to being hit by vehicles. Roadways also disrupt their natural migration patterns.   Egg Predation: Raccoons, foxes, and other predators consume Blanding's Turtle eggs, particularly those laid near roads or in areas with increased predator populations.   Illegal Collection: Blanding's Turtles are sometimes collected for the pet trade or for their eggs, further impacting populations, according to the  Ontario Turtle Conservation Centre and Ontario Nature.   Delayed Maturity and Slow Breeding: Blanding's Turtles mature late and have a long lifespan, meaning it takes a considerable time for them to reach breeding age, and the death of even a few breeding-age adults can have a significant impact on the population.  </vt:lpstr>
      <vt:lpstr>What can be done to protect them and stop this?  The Blanding's turtle is currently listed as Threatened under the Ontario Endangered Species Act, 2007 and Endangered under the Federal Species at Risk Act.  You can help by protecting any wetlands and surrounding natural vegetation either on your property or on Crown Land.   STAY AWAY. Do not go within 250 M of a Blanding’s Turtle’s nesting area. The only reason why you could be in this area, is if you are putting fencing around the turtle nest to protect it from natural predators and human intervention.  Every year, turtles all over the province must cross busy roads to get to their nesting sites.   Female Blanding's Turtles sometimes mistake gravel shoulders of roads as good nesting sites.  While driving, you should watch for turtles on the roads or on gravel shoulders of the road especially between May and October. If you see a Blanding’s Turtle near or on the road, you should stop your vehicle and safely help it cross the road in the direction it was heading. </vt:lpstr>
      <vt:lpstr> Report any sightings of Blanding's turtles, whether they are healthy or injured.  Report any instances of illegal collection, such as turtles being sold in pet stores or food markets.  Use the Report pollution online form or call the public reporting hotline (1-866-MOE-TIPS) to report these concerns.  Submit your observations to the Ontario Reptile and Amphibian Atlas.   416-444-8419, toll-free (within Ontario): 1-800-440-2366  info@ontarionature.org Hours: Monday-Friday, 9 a.m.–5 p.m. </vt:lpstr>
      <vt:lpstr>DO YOU HAVE ANY SUGESTIONS ON WHAT THE AGGLFN COMMUNITY CAN DO TO HELP THE BLANDING’S TURTLE?</vt:lpstr>
      <vt:lpstr>BLANDING’S TURTLE RECOVERY STRATEGY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Denise Chaput</dc:creator>
  <cp:lastModifiedBy>Denise Chaput</cp:lastModifiedBy>
  <cp:revision>1</cp:revision>
  <dcterms:created xsi:type="dcterms:W3CDTF">2025-04-22T20:21:52Z</dcterms:created>
  <dcterms:modified xsi:type="dcterms:W3CDTF">2025-05-12T13:59:53Z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